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3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4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4574C8-CC3C-4EF2-9084-5582B7907F7F}" type="datetimeFigureOut">
              <a:rPr lang="en-US" smtClean="0"/>
              <a:pPr/>
              <a:t>6/3/2011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4E94B0-E1E2-46AA-913C-97E36C1E6F4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4E94B0-E1E2-46AA-913C-97E36C1E6F4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85728-D00A-463C-8634-09C2B7F23E5C}" type="datetimeFigureOut">
              <a:rPr lang="en-US" smtClean="0"/>
              <a:pPr/>
              <a:t>6/3/2011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90E18-2267-4126-B98D-BA3142667C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85728-D00A-463C-8634-09C2B7F23E5C}" type="datetimeFigureOut">
              <a:rPr lang="en-US" smtClean="0"/>
              <a:pPr/>
              <a:t>6/3/2011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90E18-2267-4126-B98D-BA3142667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85728-D00A-463C-8634-09C2B7F23E5C}" type="datetimeFigureOut">
              <a:rPr lang="en-US" smtClean="0"/>
              <a:pPr/>
              <a:t>6/3/2011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90E18-2267-4126-B98D-BA3142667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85728-D00A-463C-8634-09C2B7F23E5C}" type="datetimeFigureOut">
              <a:rPr lang="en-US" smtClean="0"/>
              <a:pPr/>
              <a:t>6/3/2011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90E18-2267-4126-B98D-BA3142667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85728-D00A-463C-8634-09C2B7F23E5C}" type="datetimeFigureOut">
              <a:rPr lang="en-US" smtClean="0"/>
              <a:pPr/>
              <a:t>6/3/2011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7890E18-2267-4126-B98D-BA3142667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85728-D00A-463C-8634-09C2B7F23E5C}" type="datetimeFigureOut">
              <a:rPr lang="en-US" smtClean="0"/>
              <a:pPr/>
              <a:t>6/3/2011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90E18-2267-4126-B98D-BA3142667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85728-D00A-463C-8634-09C2B7F23E5C}" type="datetimeFigureOut">
              <a:rPr lang="en-US" smtClean="0"/>
              <a:pPr/>
              <a:t>6/3/2011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90E18-2267-4126-B98D-BA3142667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85728-D00A-463C-8634-09C2B7F23E5C}" type="datetimeFigureOut">
              <a:rPr lang="en-US" smtClean="0"/>
              <a:pPr/>
              <a:t>6/3/2011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90E18-2267-4126-B98D-BA3142667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85728-D00A-463C-8634-09C2B7F23E5C}" type="datetimeFigureOut">
              <a:rPr lang="en-US" smtClean="0"/>
              <a:pPr/>
              <a:t>6/3/2011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90E18-2267-4126-B98D-BA3142667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85728-D00A-463C-8634-09C2B7F23E5C}" type="datetimeFigureOut">
              <a:rPr lang="en-US" smtClean="0"/>
              <a:pPr/>
              <a:t>6/3/2011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90E18-2267-4126-B98D-BA3142667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85728-D00A-463C-8634-09C2B7F23E5C}" type="datetimeFigureOut">
              <a:rPr lang="en-US" smtClean="0"/>
              <a:pPr/>
              <a:t>6/3/2011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90E18-2267-4126-B98D-BA3142667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1985728-D00A-463C-8634-09C2B7F23E5C}" type="datetimeFigureOut">
              <a:rPr lang="en-US" smtClean="0"/>
              <a:pPr/>
              <a:t>6/3/2011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7890E18-2267-4126-B98D-BA3142667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ublic\Pictures\cw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878"/>
            <a:ext cx="9144000" cy="683012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Arial Black" pitchFamily="34" charset="0"/>
              </a:rPr>
              <a:t>Civil war weapons technology</a:t>
            </a:r>
            <a:endParaRPr lang="en-US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Matthew Hosterman and Nate Bowersox</a:t>
            </a:r>
            <a:endParaRPr lang="en-US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Swords and knives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Light artillery saber issued by mounted artillery.</a:t>
            </a:r>
          </a:p>
          <a:p>
            <a:r>
              <a:rPr lang="en-US" dirty="0" smtClean="0"/>
              <a:t>The bowie knife was carried instead of a bayonet.</a:t>
            </a:r>
          </a:p>
          <a:p>
            <a:r>
              <a:rPr lang="en-US" dirty="0" smtClean="0"/>
              <a:t>The bayonet was a large double bladed knife that was mounted on the front of the gun.</a:t>
            </a:r>
          </a:p>
          <a:p>
            <a:r>
              <a:rPr lang="en-US" dirty="0" smtClean="0"/>
              <a:t>The Mameluke sword was carried by Marine officers. </a:t>
            </a:r>
            <a:endParaRPr lang="en-US" dirty="0"/>
          </a:p>
        </p:txBody>
      </p:sp>
      <p:sp>
        <p:nvSpPr>
          <p:cNvPr id="7170" name="AutoShape 2" descr="data:image/jpg;base64,/9j/4AAQSkZJRgABAQAAAQABAAD/2wCEAAkGBhQQDxUUEBQVFBQUFBQUFBQUFBQVDxQUFBAVFBQUFBQXHCYeFxkjGRQUHy8gIycpLCwsFR4xNTAqNSYrLCkBCQoKDgwOGA8PFykcHBwpKSkpKSkpKSkpKSkpKSkpLCkpKSkpKSkpKSkpKSkpLCkpKSkpKSksKSkpKSwsLCwsKf/AABEIAKgBLQMBIgACEQEDEQH/xAAbAAACAgMBAAAAAAAAAAAAAAAAAQIDBAUGB//EAEUQAAICAQICBQgGBggHAQAAAAABAhEDEiEEMQUGQVFhEyJxgZGhscEHMkJDktEUUlOC4fAVFjNyg6LC0iNic7Kz4vFj/8QAGQEBAQEBAQEAAAAAAAAAAAAAAAECAwQF/8QAJBEBAAIBBAIDAAMBAAAAAAAAAAECEQMSE1ExQQQUISIyYVL/2gAMAwEAAhEDEQA/AO3AdBR6niAh0FBAFDSHQEaCiVBQCBodDoCFDolQAQoekkAEKHRIAqFBRMQRGgolQARoKJBQEKCiVBQEKFROhUFQoVFlCoCtxFROhUBBoi0WNCoCuhUTYgINEaLGiIEGRosZGgNgmFkbAIlY7I2NAMdkUxoBjI2FgSQCsLCGArABhYkwCmArAGTAVhYQwEADEABQAgbCGILEFyBCCwCxMGxOQCYh6hWAmiND1CsgKI0OyJVDRFkrItgZVhZEAynY0yA7AnYWV2OwJ2FkLFrAtsLKXkMPium8OP6+WEfDUr9i3JMxCxEz4bKxajmuI688NHlKU33Qi/jKkabjuv8Akl/YY1Hdb5POk9+VLZe8xbUrXzLrXRvbxDvtQSmkm20kt23sklzbZ5ZxHWvi8nPJo8IJRXtq/eYsOls6mpPLOVdk5SlFpqmnF7NbnGfk1h6I+Fefb1jhuOx5U3jnGdOm4yUkn3Oi6zxvHxEoScoN421T8n5ia51US3+l8/7bL6PKT/MkfKr0s/Ct6l6+2Go8gw9LcRH6ufKt+WuRe+svFL7+fuv4Gvs1Z+lft6xqCzymPWfiv28/XpfxROPWviv20vwwf+kfYqfTv/j1Ow1Hl/8AW/iv2r/DD/aOPXDiV95/lhfwH2an0r9w9OsLPPOietPE5uIx43Pac4xfmQum96ddx6Pk6BzRinrbXoi/kX7FXO3xrVn9V2IUejMj+9fd9WP5EcvCTxyWqTadrdJb6W1y9BqNaszhidG0RlKxNisWo7OJsTCxABFgwCkJsGJgJsBMGAmILEBlAx0KSKiGt2r79/Y/nS9Zk/oj8k56qranHm+5O/kYskNcS0qkrj4fW9j2fuficNWL+ay7ac08WZ66IyOCkr3V1o5f5jGzcFki0rTtpfVar3m94LphZIpRkvNST2pp+K7DLlJNb8722Xdvv2c+08s6l+3q46dOS4jgcqXmtezY4Xp3rHxGPNLHr06WlcUk+V/M9lzcNFpS5JV6Gjxr6QeD0cXrXKcV7Y+a/dp9pnff3LdNOmfDnOK43JP+0yZJX3zk0t+66K8eKuTuwqx2YtbPt6q1iJ/IKXO6CMhuRCznEuuIT1CjIjewlMYNy1yIuZHyg1HYbZhd0SmmDI6vgCYxKZj0S2YS8BVuTjRrwkZlFxJUSkxPkTyvhtOqUb6Q4f8A6sfme25eMcY6Uly9tvc8T6oquPwbX/xF7k2ezLNq7OS9/cjUfjz6n7JYeO0r6q5772n3FXTebVHG6X1n2/8A5yXLsKeAy5JwvJicJ27g2m0lJpO9lyRHpedRhs1cpc9vsd3rOul/eHm1f6ywrCypZA8ofRfOWWIipk0AhEqCgICJsiBFiJ0JhUGRJtCoqMsKAYCohLEmWAiDDy8NK7i6a5NbSXrRFdKZ4Pzm5L1KXtqjPE4mLUrbzDpW9q+JLD1sVaZJrdupUt2759ppOuWGHFYW4bzTThaVNUk433P4pG3ycNGXNJ+oxMvQ0HyuP9117uR57fH6l6KfIx5h5Xp2fsIuJ2/GdRFKVwyyinzTSfs5GLL6P32ZvbD8pHGdC71x8nT7cc8lcyt5zqMv0dZfs5YeuMkY+T6O+I7J43+JfI1GjPuGZ+RX1Ln4ZLZZZtn1E4tco436J/mimfVLi4/dX6JwfzJbSnpqutXGMtXJ2WRVozP6v8SufD5K8En8CufR2aN/8DIv3JUZms+MNVtXzlj+T9RfDEVShkXPHNfuNL1jnxGlbp36DnatsO1LVylKAtJQ+kE+faP9K32v2MkVss3qvYORBZO132EHlRIq1NodB1N36Qwf33/45HsMeLgvmeKdU+N0cbie1pyrVen+zlzPUsnTMXKlyfKu06PLef1vp8VDs0qPPa3JtXzNR07xCeiuVz/7YmNPpiEN5K/BblHH9LQzxg4bJOScWqaex00o/nDz6k/wlWsiJRkimEbMrHhPoPAlFFqIrETUSoQiVBRBBoiyyhNBUKFRKhUBBiJtCoDJ02MDG4vinCNqLl4LmSZwRGWTQGgzdZnF15Per3l/Ap/rLN/YS9r+ZnfVvjt06Ww1I5PN1hyeC9EV82VT6Tyv7cvVpXwROSGuOzsNZVk4mMebS9LSOIz8fJunKT7d5No108ly5PnRnkheKXdZuncMeeSN9yd/Axc3WbEuWuXojS99HGZMb769nhW5bDEnz1XX89pORridJm610vNxv1v5Iwl1vzX/AGeOuzeSfxNPPg05Vf8AHnYlw0cfat/B/wAonJLXFDex645OcsUa8J/mib651zxP1Su/caFLu7u4lDhJVuveOSTihvf67RXPFP1OLFPrtFOvJt7J7S35cuRz+XC7p16qsxY9GSlO43V9vo3G+Tjh1UOu+N88c0+7Zsul1r4f7UZb/wDIn8zlcnCzTSp331sPHBxdbt16v53Jvk44dWunOFl9n2418A/S+Cnzjj9eL/1OcjgpXTt17iM5xafY/wCKLv7g2Y8S6HJ/R/asa/dkvgjGfRXRsv1F6JzXzNJGu2vn4FGbEk+y2Tf/AI1tnuXRw6u8CpKWOai1yay+FfaZseG6Pw9nE3/iYn8jz7iu9+7kYcuGfdRcx7hmaz29R4jHDh0smp5U7jpco6d4vtVfEu6P4SGRyywTipSlpj2Jarqvn4HA9UcCbyt9miPhvqb+COx6G6ZksSuKrdrem4t2r9Ris1i+VtE7MN/j4dItSMmHAScU7W6Tr0qwl0dPwOnPp9uXDfpjMC9cBPuXtFLgprs95efT/wCk4b9KKFRb+jT/AFWReKXca5adwnHbpWwJOD7UyL5X2JW/Qi769wzst0VCoo/pHH+vH20X3saiYlMI0RZJisqMhopmmXhQGn4voyGTf6r5Wl5vf5y5+z2Go4jo3LBW6kla1R3T9LXI6rJhT5mFm6O7Yt360/acp04nw611Zjy5aG38/wA+IpS2uqN5m4Ga5qMv70d/aqfvMbNw3fi/DL5NP4mOKzrGrVo8k1avw95GSV8/5ZsMvCRXZNemKa9qfyMTiMOzqvevkZ2W6a31n2xGrmt+W/yLYQt7esq4fDJW5Ur2+suS7tzMwyS57V3br3EmJaiVM6jze6Xrr5lM8qa8H6kZPExb+qm965b95rc8pKUVp5/WT238O4gyMOdqVbdy8DPvu/gavBBXv/8ADMx596W/PzldbEVHiEnz3f8AGgcKSrZL8+ZfpFPMorztvSQRxTeyvn27lkm09m/F2/Z8CHD5Fkhcdnfbz2IRlb3+ewGX5Ztc/m/QUww6nvv37Kn7irLOq5dpl4ZbJ7VRMqI8Mq5J+pGNlw+ftHu537jPeZaW12dhVnakt9trGTDQ8fginvF296t0Y0oJWl2Pt5mdxuRTl3cq8EarLm9u5uGXQ9VOGf6Nmn/zyXj5mKL/ANR0fDdGtQguaUI06q1pW9C+jPh8cuCl5RNylmzae51ghcWu80HRn0m5MKUJyySjDZKoyjpWyXnPbY44mZnDp+RH69hycNcYq2tOnk6ulyfgXLkefv6Z8Evucq/A/mSh9L3DPnjyr92D/wBRxnRv03GpV1/SnCZ5V5DIo962Tfjq39hq5cLxy+8T9cH8Ymsh9LXCdvlV/hr5SMmH0rcE+c5r04pfIRS8ejfWfbJvjl3P1YzO6MWeV+XjFdz2UvYtqNfD6SOBf3yXpjNfIysXXzgpcuIx+tuPxRma2nzDUTXtncRwrrazBljfk8lpqoz51v5r3MmHWrhZcs+F/wCJD8xcRx+KeOenJBrRL6s4u9nyp8zOyV3Q4VYra2fLn2ej0my6EyNaoPsqUfQ7te1e82vA4eFb86U0vGL+SMOGfHLPlli+omoR/dVv3s9uhnc8utjaypESLyC1nveJmhYkMIKFpGMCLgQ/R13FwUQY74RdxXLo2L7PgZg7KNZPoTG+cV7EY+Tqzjf2UbsYHNT6oY3yVehtFM+qC7JTX7zOrDSXMjkZdVJfry9dMrfVia5SXrgvyOz0hoM4ifTW6e3EvoPMv1H6mjH4joTJJVLHFq72k/zO9eNCeFGdlemt9u3nkeipw+6mvRK/kQycM6drIn36U/mj0R8Ku4g+CROOq8lnm8sFVTarvjJL3WX+XXLVGq8V8Ud9Po6L7CjJ0LjfOMfYjPDVrls4jJlX2XB/vx39NsjljPTt53ZzTr0NM6/J1ZxP7C9hi5Op2F/Z+I4a9rzT04HiIyjK3GV70qe/mukc/wATxWTXVJeCiqXh3nsOHq3CCqKr4+01fG9UFbklfN/mjUacR5SdWWv6u9DZocBDKnNWsmTUm1GNzeO12LZIycHVpLk/8qM7BnlCHkFqXmxjW+nTrUnt7zZYsbMaUYmy6tt0Q1ePq74r8KLF1Z8IfhX5HQYcO25d5M7OLmJdV1+pjf7kfyK5dVY/s8X4Ir5HV6A0ExBmXGz6ow/Yw9Vr4Mx8nU3G/uq9Ep/7judAnAYgzPbz7J1Lx/qzXolfxTMfJ1Mj2PIn4pNe5I9I8kReIbYXdLgOH6lS2vPNJ81Urr8R1PR/CLDjjCC81d/Nvtb8TaeRDyPgWIiCZmWKmycfQXeS8BrGVlkgOgoIAHQUABQUCAdAA6AEADoAQIBgFAMAooACgAAoYCAYBUWgokIIg4i8mWUAFbxpkHgRfQiKrUR0SAojpDSSYiCLQtJMQENIqLBAQ0ionQmiiNCok0Kgi3SPSWaR6QirSPSWaQ0gV6R6SzQPSBVpHpLNIaAK6DSW6R6SKq0hpLdIaQirSPSWaR6QKtIUW0GkCrSPSWaQ0hVekVFukNIFWkNJbpCiiqgoscQ0gV0JxLNIOIVVpFRZpDSEVtBROhNBVdAWUJxAroVFlCcQKwsnQnECDIk3EWkDM0ktIgCHpDSAAOhqIADA0hpAAHpBRACB6Q0jAoNItIwCDSGkACjQGkAIg0C0gAUaQ0gBQtIaQAA0icAABaQ0iAA0i0gAC0i0jACLiLSAALSJxAAFoI6QAD//2Q=="/>
          <p:cNvSpPr>
            <a:spLocks noChangeAspect="1" noChangeArrowheads="1"/>
          </p:cNvSpPr>
          <p:nvPr/>
        </p:nvSpPr>
        <p:spPr bwMode="auto">
          <a:xfrm>
            <a:off x="80963" y="-801688"/>
            <a:ext cx="2867025" cy="16002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2" name="AutoShape 4" descr="data:image/jpg;base64,/9j/4AAQSkZJRgABAQAAAQABAAD/2wCEAAkGBhQQDxUUEBQVFBQUFBQUFBQUFBQVDxQUFBAVFBQUFBQXHCYeFxkjGRQUHy8gIycpLCwsFR4xNTAqNSYrLCkBCQoKDgwOGA8PFykcHBwpKSkpKSkpKSkpKSkpKSkpLCkpKSkpKSkpKSkpKSkpLCkpKSkpKSksKSkpKSwsLCwsKf/AABEIAKgBLQMBIgACEQEDEQH/xAAbAAACAgMBAAAAAAAAAAAAAAAAAQIDBAUGB//EAEUQAAICAQICBQgGBggHAQAAAAABAhEDEiEEMQUGQVFhEyJxgZGhscEHMkJDktEUUlOC4fAVFjNyg6LC0iNic7Kz4vFj/8QAGQEBAQEBAQEAAAAAAAAAAAAAAAECAwQF/8QAJBEBAAIBBAIDAAMBAAAAAAAAAAECEQMSE1ExQQQUISIyYVL/2gAMAwEAAhEDEQA/AO3AdBR6niAh0FBAFDSHQEaCiVBQCBodDoCFDolQAQoekkAEKHRIAqFBRMQRGgolQARoKJBQEKCiVBQEKFROhUFQoVFlCoCtxFROhUBBoi0WNCoCuhUTYgINEaLGiIEGRosZGgNgmFkbAIlY7I2NAMdkUxoBjI2FgSQCsLCGArABhYkwCmArAGTAVhYQwEADEABQAgbCGILEFyBCCwCxMGxOQCYh6hWAmiND1CsgKI0OyJVDRFkrItgZVhZEAynY0yA7AnYWV2OwJ2FkLFrAtsLKXkMPium8OP6+WEfDUr9i3JMxCxEz4bKxajmuI688NHlKU33Qi/jKkabjuv8Akl/YY1Hdb5POk9+VLZe8xbUrXzLrXRvbxDvtQSmkm20kt23sklzbZ5ZxHWvi8nPJo8IJRXtq/eYsOls6mpPLOVdk5SlFpqmnF7NbnGfk1h6I+Fefb1jhuOx5U3jnGdOm4yUkn3Oi6zxvHxEoScoN421T8n5ia51US3+l8/7bL6PKT/MkfKr0s/Ct6l6+2Go8gw9LcRH6ufKt+WuRe+svFL7+fuv4Gvs1Z+lft6xqCzymPWfiv28/XpfxROPWviv20vwwf+kfYqfTv/j1Ow1Hl/8AW/iv2r/DD/aOPXDiV95/lhfwH2an0r9w9OsLPPOietPE5uIx43Pac4xfmQum96ddx6Pk6BzRinrbXoi/kX7FXO3xrVn9V2IUejMj+9fd9WP5EcvCTxyWqTadrdJb6W1y9BqNaszhidG0RlKxNisWo7OJsTCxABFgwCkJsGJgJsBMGAmILEBlAx0KSKiGt2r79/Y/nS9Zk/oj8k56qranHm+5O/kYskNcS0qkrj4fW9j2fuficNWL+ay7ac08WZ66IyOCkr3V1o5f5jGzcFki0rTtpfVar3m94LphZIpRkvNST2pp+K7DLlJNb8722Xdvv2c+08s6l+3q46dOS4jgcqXmtezY4Xp3rHxGPNLHr06WlcUk+V/M9lzcNFpS5JV6Gjxr6QeD0cXrXKcV7Y+a/dp9pnff3LdNOmfDnOK43JP+0yZJX3zk0t+66K8eKuTuwqx2YtbPt6q1iJ/IKXO6CMhuRCznEuuIT1CjIjewlMYNy1yIuZHyg1HYbZhd0SmmDI6vgCYxKZj0S2YS8BVuTjRrwkZlFxJUSkxPkTyvhtOqUb6Q4f8A6sfme25eMcY6Uly9tvc8T6oquPwbX/xF7k2ezLNq7OS9/cjUfjz6n7JYeO0r6q5772n3FXTebVHG6X1n2/8A5yXLsKeAy5JwvJicJ27g2m0lJpO9lyRHpedRhs1cpc9vsd3rOul/eHm1f6ywrCypZA8ofRfOWWIipk0AhEqCgICJsiBFiJ0JhUGRJtCoqMsKAYCohLEmWAiDDy8NK7i6a5NbSXrRFdKZ4Pzm5L1KXtqjPE4mLUrbzDpW9q+JLD1sVaZJrdupUt2759ppOuWGHFYW4bzTThaVNUk433P4pG3ycNGXNJ+oxMvQ0HyuP9117uR57fH6l6KfIx5h5Xp2fsIuJ2/GdRFKVwyyinzTSfs5GLL6P32ZvbD8pHGdC71x8nT7cc8lcyt5zqMv0dZfs5YeuMkY+T6O+I7J43+JfI1GjPuGZ+RX1Ln4ZLZZZtn1E4tco436J/mimfVLi4/dX6JwfzJbSnpqutXGMtXJ2WRVozP6v8SufD5K8En8CufR2aN/8DIv3JUZms+MNVtXzlj+T9RfDEVShkXPHNfuNL1jnxGlbp36DnatsO1LVylKAtJQ+kE+faP9K32v2MkVss3qvYORBZO132EHlRIq1NodB1N36Qwf33/45HsMeLgvmeKdU+N0cbie1pyrVen+zlzPUsnTMXKlyfKu06PLef1vp8VDs0qPPa3JtXzNR07xCeiuVz/7YmNPpiEN5K/BblHH9LQzxg4bJOScWqaex00o/nDz6k/wlWsiJRkimEbMrHhPoPAlFFqIrETUSoQiVBRBBoiyyhNBUKFRKhUBBiJtCoDJ02MDG4vinCNqLl4LmSZwRGWTQGgzdZnF15Per3l/Ap/rLN/YS9r+ZnfVvjt06Ww1I5PN1hyeC9EV82VT6Tyv7cvVpXwROSGuOzsNZVk4mMebS9LSOIz8fJunKT7d5No108ly5PnRnkheKXdZuncMeeSN9yd/Axc3WbEuWuXojS99HGZMb769nhW5bDEnz1XX89pORridJm610vNxv1v5Iwl1vzX/AGeOuzeSfxNPPg05Vf8AHnYlw0cfat/B/wAonJLXFDex645OcsUa8J/mib651zxP1Su/caFLu7u4lDhJVuveOSTihvf67RXPFP1OLFPrtFOvJt7J7S35cuRz+XC7p16qsxY9GSlO43V9vo3G+Tjh1UOu+N88c0+7Zsul1r4f7UZb/wDIn8zlcnCzTSp331sPHBxdbt16v53Jvk44dWunOFl9n2418A/S+Cnzjj9eL/1OcjgpXTt17iM5xafY/wCKLv7g2Y8S6HJ/R/asa/dkvgjGfRXRsv1F6JzXzNJGu2vn4FGbEk+y2Tf/AI1tnuXRw6u8CpKWOai1yay+FfaZseG6Pw9nE3/iYn8jz7iu9+7kYcuGfdRcx7hmaz29R4jHDh0smp5U7jpco6d4vtVfEu6P4SGRyywTipSlpj2Jarqvn4HA9UcCbyt9miPhvqb+COx6G6ZksSuKrdrem4t2r9Ris1i+VtE7MN/j4dItSMmHAScU7W6Tr0qwl0dPwOnPp9uXDfpjMC9cBPuXtFLgprs95efT/wCk4b9KKFRb+jT/AFWReKXca5adwnHbpWwJOD7UyL5X2JW/Qi769wzst0VCoo/pHH+vH20X3saiYlMI0RZJisqMhopmmXhQGn4voyGTf6r5Wl5vf5y5+z2Go4jo3LBW6kla1R3T9LXI6rJhT5mFm6O7Yt360/acp04nw611Zjy5aG38/wA+IpS2uqN5m4Ga5qMv70d/aqfvMbNw3fi/DL5NP4mOKzrGrVo8k1avw95GSV8/5ZsMvCRXZNemKa9qfyMTiMOzqvevkZ2W6a31n2xGrmt+W/yLYQt7esq4fDJW5Ur2+suS7tzMwyS57V3br3EmJaiVM6jze6Xrr5lM8qa8H6kZPExb+qm965b95rc8pKUVp5/WT238O4gyMOdqVbdy8DPvu/gavBBXv/8ADMx596W/PzldbEVHiEnz3f8AGgcKSrZL8+ZfpFPMorztvSQRxTeyvn27lkm09m/F2/Z8CHD5Fkhcdnfbz2IRlb3+ewGX5Ztc/m/QUww6nvv37Kn7irLOq5dpl4ZbJ7VRMqI8Mq5J+pGNlw+ftHu537jPeZaW12dhVnakt9trGTDQ8fginvF296t0Y0oJWl2Pt5mdxuRTl3cq8EarLm9u5uGXQ9VOGf6Nmn/zyXj5mKL/ANR0fDdGtQguaUI06q1pW9C+jPh8cuCl5RNylmzae51ghcWu80HRn0m5MKUJyySjDZKoyjpWyXnPbY44mZnDp+RH69hycNcYq2tOnk6ulyfgXLkefv6Z8Evucq/A/mSh9L3DPnjyr92D/wBRxnRv03GpV1/SnCZ5V5DIo962Tfjq39hq5cLxy+8T9cH8Ymsh9LXCdvlV/hr5SMmH0rcE+c5r04pfIRS8ejfWfbJvjl3P1YzO6MWeV+XjFdz2UvYtqNfD6SOBf3yXpjNfIysXXzgpcuIx+tuPxRma2nzDUTXtncRwrrazBljfk8lpqoz51v5r3MmHWrhZcs+F/wCJD8xcRx+KeOenJBrRL6s4u9nyp8zOyV3Q4VYra2fLn2ej0my6EyNaoPsqUfQ7te1e82vA4eFb86U0vGL+SMOGfHLPlli+omoR/dVv3s9uhnc8utjaypESLyC1nveJmhYkMIKFpGMCLgQ/R13FwUQY74RdxXLo2L7PgZg7KNZPoTG+cV7EY+Tqzjf2UbsYHNT6oY3yVehtFM+qC7JTX7zOrDSXMjkZdVJfry9dMrfVia5SXrgvyOz0hoM4ifTW6e3EvoPMv1H6mjH4joTJJVLHFq72k/zO9eNCeFGdlemt9u3nkeipw+6mvRK/kQycM6drIn36U/mj0R8Ku4g+CROOq8lnm8sFVTarvjJL3WX+XXLVGq8V8Ud9Po6L7CjJ0LjfOMfYjPDVrls4jJlX2XB/vx39NsjljPTt53ZzTr0NM6/J1ZxP7C9hi5Op2F/Z+I4a9rzT04HiIyjK3GV70qe/mukc/wATxWTXVJeCiqXh3nsOHq3CCqKr4+01fG9UFbklfN/mjUacR5SdWWv6u9DZocBDKnNWsmTUm1GNzeO12LZIycHVpLk/8qM7BnlCHkFqXmxjW+nTrUnt7zZYsbMaUYmy6tt0Q1ePq74r8KLF1Z8IfhX5HQYcO25d5M7OLmJdV1+pjf7kfyK5dVY/s8X4Ir5HV6A0ExBmXGz6ow/Yw9Vr4Mx8nU3G/uq9Ep/7judAnAYgzPbz7J1Lx/qzXolfxTMfJ1Mj2PIn4pNe5I9I8kReIbYXdLgOH6lS2vPNJ81Urr8R1PR/CLDjjCC81d/Nvtb8TaeRDyPgWIiCZmWKmycfQXeS8BrGVlkgOgoIAHQUABQUCAdAA6AEADoAQIBgFAMAooACgAAoYCAYBUWgokIIg4i8mWUAFbxpkHgRfQiKrUR0SAojpDSSYiCLQtJMQENIqLBAQ0ionQmiiNCok0Kgi3SPSWaR6QirSPSWaQ0gV6R6SzQPSBVpHpLNIaAK6DSW6R6SKq0hpLdIaQirSPSWaR6QKtIUW0GkCrSPSWaQ0hVekVFukNIFWkNJbpCiiqgoscQ0gV0JxLNIOIVVpFRZpDSEVtBROhNBVdAWUJxAroVFlCcQKwsnQnECDIk3EWkDM0ktIgCHpDSAAOhqIADA0hpAAHpBRACB6Q0jAoNItIwCDSGkACjQGkAIg0C0gAUaQ0gBQtIaQAA0icAABaQ0iAA0i0gAC0i0jACLiLSAALSJxAAFoI6QAD//2Q=="/>
          <p:cNvSpPr>
            <a:spLocks noChangeAspect="1" noChangeArrowheads="1"/>
          </p:cNvSpPr>
          <p:nvPr/>
        </p:nvSpPr>
        <p:spPr bwMode="auto">
          <a:xfrm>
            <a:off x="80963" y="-801688"/>
            <a:ext cx="2867025" cy="16002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174" name="Picture 6" descr="http://t1.gstatic.com/images?q=tbn:ANd9GcSF9XwC4QChL7N970r5PmPxMcEDtflTnUmmvnf2TsRsk7NOb506t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4958346"/>
            <a:ext cx="5257800" cy="1899654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Handguns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Colt Army model 1860 was the most popular handgun in the Union and it was a .44 caliber 7 shot revolver.</a:t>
            </a:r>
          </a:p>
          <a:p>
            <a:r>
              <a:rPr lang="en-US" dirty="0" smtClean="0"/>
              <a:t>The most common handgun for the Confederacy was the Colt 1851 revolver.</a:t>
            </a:r>
          </a:p>
          <a:p>
            <a:r>
              <a:rPr lang="en-US" dirty="0" smtClean="0"/>
              <a:t>The shots ranged from 1 to 8 shots.</a:t>
            </a:r>
          </a:p>
          <a:p>
            <a:r>
              <a:rPr lang="en-US" dirty="0" smtClean="0"/>
              <a:t>They had black powder pistols and revolvers.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6146" name="Picture 2" descr="http://t3.gstatic.com/images?q=tbn:ANd9GcS0ehGKnwN1QrQ86B0ZdVSjfBKSVFFtXHWx33XqqvdJbo1vOcO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4901003"/>
            <a:ext cx="4876800" cy="195699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Rifles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common were black powder flintlock but also had a few bolt actions and some lever actions.</a:t>
            </a:r>
          </a:p>
          <a:p>
            <a:r>
              <a:rPr lang="en-US" dirty="0" smtClean="0"/>
              <a:t>Springfield model 1861 was the most common shoulder weapon in the civil war, favored for its range, accuracy, and reliability. </a:t>
            </a:r>
          </a:p>
          <a:p>
            <a:r>
              <a:rPr lang="en-US" dirty="0" smtClean="0"/>
              <a:t>Second most widely used rifle was the Pattern 1853 Enfield.</a:t>
            </a:r>
          </a:p>
          <a:p>
            <a:r>
              <a:rPr lang="en-US" dirty="0" smtClean="0"/>
              <a:t>Fayetteville rifle was the confederate copy of the Springfield.</a:t>
            </a:r>
            <a:endParaRPr lang="en-US" dirty="0"/>
          </a:p>
        </p:txBody>
      </p:sp>
      <p:sp>
        <p:nvSpPr>
          <p:cNvPr id="5126" name="AutoShape 6" descr="data:image/jpg;base64,/9j/4AAQSkZJRgABAQAAAQABAAD/2wCEAAkGBhASDxUQEBIUEhAVEBAREhcQFBgUEBISFxUXFRUVEhIXGyYeFxkjGRUSHy8gIycpLC0sFR4xNTAqNSYrLCkBCQoKDgwOGA8PGiwkHR4sLCwsLCwsLywpKSw0LCkpLCwpLCksKSwpLCwsLCwsLCwpKSksKSkpKSwpKSwsKywsLP/AABEIAOEA4QMBIgACEQEDEQH/xAAcAAEAAgMBAQEAAAAAAAAAAAAABQYBAgcEAwj/xABJEAACAQIDBAYECQkFCQAAAAAAAQIDEQQSIQUHMUEGEyJRYYFxkaGxFBcjMlJUkpPRQmJyc4KywdLTFjOUw+IkQ0RTg6PC4eP/xAAZAQEAAwEBAAAAAAAAAAAAAAAAAQIDBAX/xAAhEQEAAgICAgMBAQAAAAAAAAAAAQIDERJREzEUIUEEYf/aAAwDAQACEQMRAD8A7iAAAAAAAAAAAAAAAAAAAAAAAAAAAAAAAAAAAAAAAAAAAAAAAAAAAAAAAAAAAAAAAAAAAAAAAAAAAAAAAAAAAAAAAAAAAAAAAAAAAAAAAAAAAAAAAAAAAAAAAAAAAAAAAAAAAAAAAAAAAAAAAAAAAAAAAAAAAAAAAAAAAAAAXMXAyazmkm27JK7b0SS4ts0xOKhTi51JRhFcXNqMV5sp/Sbp1g3h6tCnN1KlSlOlHLBuDlOLitXa6vLkVm0R7TETPpdQct6O7y6sHkxOfFaOKdGnCMlKMmuz211kWle7SenB3JnE70oZX1eDxUp8lKEEvP5QmZiCKzPpeQc8wG9Co3atg6yV5X6uMb/m/OqeskfjMo/VsV9ml/VI5R2njbpcgU2vvKpRyf7LibTmoLSlxf8A1PfY3lvHorjhsSvKl/VHKOzhbpbwU17zsP8AV8V5Qpv3VB8Z2H+r4r7uH9Qco7OFulyBUJ7yaCV3h8Ul404L/MHxlYe1+oxVv1Uf6g5x2nhbpbwUyrvRwsXFOjibN2b6uPZ7m0p97ivM3e87Bc4Yj7l/iTyhHGelwBUVvMwf0MR9w/xM/GXg7XyYm36iRHKOzhbpbQVJbzMF9HEf4eZj4zsD3Yj/AA9T8Byg426W4FMp71sA3JSWIg4u3aoT7S+kkr6emzPtDebgJO0fhDb0SWGqtv0LKTyg426W0FPr71dnQk4zlVhNLWM6FSMu9aSSMbD3pYHEzpUrzhXqyUVBxbSk72WdK3LiSquIMXAFL6W7w3g6roww/WSSi3KVTJHVX0Si2+JWp72sfL5mGoR9MqkreqxrvMcljmlwdOk/Y1x/ZKn19lrJnFbJaLTDux4qTWJ0s8t4e158OogvCk3+9NnzXS3a8nri4w/Ro0l74srXwyPfJ+mxvh68qs+ro051J/RhFyl6kIveV5x449rBPbO02+1tGS5dmNP+U+1HpRtGnCzxzqLk3h4Oa/at/A+2y+gG0a2tRU8NDT+8+Uq2/Qi7LzZbtk7tcJSs62fEz4/LP5O/hSXZ9dy0VyyztfDH45tCviK9brGq2KeqvKWZp98U+zG3qPpg+g+PnKcqcZpxXalKUFJ51mtmU3d2yvTk13nbIYSCjkjGKha2VJKNu6yNaeEy3UXZNpvTtOyUVd89FFX8C9MU1ne2V83KNace2Ju/xNeF6VSllWl3UvZp8HFQuu8mcPuwxsHmVajezWrm0r80surOnRppcFyS8lwNjXhuPuWUXmJ3Dmy3cY7niKXlmX/iZju0xXOvS9Un70dIBTw1aee7neL3Z4icaaWIgstRSl2ZfN528dFp7TX4qan1t/Yf8x0YiOkfSKGDhTnUTaqV6dHs8Vmv2rc7W4E+KsInNeVRlurqfW39h/iZW6qp9b/7bv8AvnQ0ZHiqea/agR3Xzvd4vN4SpXXtmfatu2lJWeIj5Uf9ZeQR4KdJ+Rk7czxm6yr1tGMKylSzzdV5LZFZOLyufau1ax7qm6zNq8S0/Cm1/mF+BbxVV8t+3Po7qmv+Ll93/wDQ2lutbVvhTSvypO/m+sL+CPDTpPnyduffFMueLl5U/wDWbw3UxTv8Km7d8F/MX4DxU6PPk7cp2Ju0dSpic+JqRUcQ6cHFLtwSTzcdNW15MmaO6iEZKSxVbMndaR0ffZl7hSivmpK7bdla7fFvxNiZx1n8RGa8fqs/2MVrdZBuyWaeGozm7c3KUW2TWH2VRhlapU1KNrSVOKd7WurLQ9gLxGvqGUzsABI5PvRwFSpjoKnTnUfweGlOEpflzWuVMidmbsNoVrZoxoQ76z7XlCKb9djttjNjDw7tNplvGeYrFYhQtkbocHTaliJzxEu5/J0vsx1fmy6YLZ1KjDJRpwpw7qcVFeziekGsViPTKbTPsABZUAAAAAAAAOf73oN0KGV/KRrOrTTfzpQSdvU2X6U0uLt6Tme92DxEsJQo1Kam51pay00jGyeXzI3ECe2fvU2dOEXUqujUa7UKkJXjLmrpNNX5lh2Vt7DYmObD1oVUuOSV2vTHivM4NsbZb66dPG4uOEjCy/KqSlKWiy5bJR4XbfNE5gsVS2bj6NaWIhjIulOM3ShknBS0Tu329LNJv6XgydjtgICHTzZrt/tVLXhdte9HoXS/AfWqP3kQJcEO+l+A+tUfvERm3d4WCo01KGJouTklo82lnyQFruDj20enkJKfUbQjSlNSUrWaV+NlJaPuaaa7z1bD6e5KeSptCnUd205unFq7vlXF6eLA6vcFC6P9NMO69WdXaFFptRVO3BKMbSjUTtxbvZe0sv8AbDAfWqP20BMAiF0twP1qj94iVhNNJp3TSaa4NPg0BsAAAAAAAAAAAAAAGGBk+OIxcILNOSivznY5v003j4mjiamFw8YQ6uSi5y7UneKlouC+cU9bTxGJnapUcpc3JS9bfJeBy3/ois6j26cf89rRufTp21t5OGpPLTTqS9S/FlX2n09x9RfJ5aEHzemnp4kDiVRwtNTio1KsnljxSvzfHgQMsXWqzbm+D4fk+VuXoKV8mX3OoaXrjxfWtymMbtOpPtVcVOpK/LNbyu/4Hk2XevjKfVtyVP5Scm1aMdLvz4aEd1uWvHMlLjdPVPnqufDgTeJ6QWv1MIRm4OMpqCjJxtwVrc78TeuGKzthbNNo1pF43FKti6so2kmqbV+eSUL2fK+UxTpRU75nb8mMtHDvsnrY82z5rNJpNp6J8+N2/N+4kozfd5PgbMttsP0d69ympxgtEr3+dxb0XDVeZtU6FSWmeHnJr3o1jVa0SS1volx7zMsbN+JnaL7+paVnHr7hpHog76zj9r+I/sVN8429Nx8Pfddc8q1t4cCb2FOU466LW3j38PeZ3m9Y3ttjjHedaQ76D2Wrjf0SfuPiuh+vFep/iWX4Yr5YzvbTSyv4XPnWxqXpXeZeae28/wA9PxDR6HLnNL9l/ibrojD6Xsf4kmtrRX8bcjD2zHgo3fInyT2r4qdI2XRSkk7zaXDh/wCzu+zIWoUl3Uqa9UUcWnjJO9o2vflz7ztOzf7mn+qp/uo2xW3M/bnzViNah6gAbOcAAAAAAAAAAAwzJhgcX6cwgtoV3ezc4t6fmRRCYDHxhLR6O1729bJfpxZ7SxC0/vI83/y4+RD0tjuo7U41KkuHycW0vUeVkmOcvWx74QmNp0KWJpxip5JxeaEo2lZ/nRvw9BA1OjlaEnL4RSzPjfPF28bxJPCbuK77VW1CC1cq0lfyhBt+ux69s7vnh8NPEzr2gsqpR6tupWnJaRyZllu/Fu13bka45v6rLHLbHP3aFZqbGq21qUXrfNmd/HW1xLZ0XG06yfLsrNp6Lq50fo5unUqCljZONaUb5KXCnflJybzPv5e89O1t3GCw9CVWSqVFGzazuGjaTbcVole78EdE+WPtz7xdOYUsJSjop1G/CKTfvPtHC0s2qqv0SS9iiWvZ62RLFwwsIxhmjJyqSqTqJyT7MVKUrRvrq78i9Ud3+CTUlF8m9U1Lzy3Xk0UjyWTM0r+OM1csXZRn67+25iE3bSnJ+bP0HS2VQiklSppJJLsL32PqsJT+hH7K/A08du1fJXp+e1Qm1dUHbxzNep6HtpYuvkyKLStbhpbyR3tQXCyt7D5/Aqf0IfZX4FbYOX6tXPxncQ/PtDB1VLNZ3XDR8TZ4Go3dxk36D9BfBofRj6kZVKPcvUV+N/q3yf8AHAYYKS/3Un6Uz7ZK70jQl6Enf2I71kXcgooj4sfsp+VMeocClha+q6mV7Pipe47psxfIU76Pqqf7qPS4mUa48PjY5cs5NbAAbsQAAAAAAAAAADDMgCt4joVRqYideaTc5ZuF3wS4yulw5IkaXRzDRVurT/SvL3kmDPx13vS3O3rasbb2SqeRxTdDraUqi45Epq7V/wAjw5W8dPt0p2ZOtLCOMc0KeOo1aiX0EpWlbuUsvrJ+cE1Z6p6O/Cx44YapT0ptShyjPjHwjLu8GIrFZmYJnft7TWckld8OZ5+trfQivTLT2ILCyk71ZXXHLFWh582Ty6hGkPheiGEnTqdZQg1VqVJvTLLLJ6JNWaWidj3bE6PU8JHq6Mp9Ur2jOTla7vo36iUSMlojUaJnYACUAAAAAAAAAAAAAAAAAAAAAAAAAAAAAAAAAAAAAAAAAAAAAAAAAAAAAAAAAAAAAAAAAAAAAAAAAAAAAAAAAAAAAAAAAAAAAAAAAAAAAAAAAAAAAAAAAAAAAAAAAAAAAAAAAAAAAAAAAAAAAAAAAAAAAAAAAAAAAAAAAAAAAAAAAAAAAAAAAAAAAAAAAAAAAAAAAAAAAAAAAAAAAAAAAAAAAAAAP//Z"/>
          <p:cNvSpPr>
            <a:spLocks noChangeAspect="1" noChangeArrowheads="1"/>
          </p:cNvSpPr>
          <p:nvPr/>
        </p:nvSpPr>
        <p:spPr bwMode="auto">
          <a:xfrm>
            <a:off x="77788" y="-1063625"/>
            <a:ext cx="2143125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8" name="AutoShape 8" descr="data:image/jpg;base64,/9j/4AAQSkZJRgABAQAAAQABAAD/2wCEAAkGBhASDxUQEBIUEhAVEBAREhcQFBgUEBISFxUXFRUVEhIXGyYeFxkjGRUSHy8gIycpLC0sFR4xNTAqNSYrLCkBCQoKDgwOGA8PGiwkHR4sLCwsLCwsLywpKSw0LCkpLCwpLCksKSwpLCwsLCwsLCwpKSksKSkpKSwpKSwsKywsLP/AABEIAOEA4QMBIgACEQEDEQH/xAAcAAEAAgMBAQEAAAAAAAAAAAAABQYBAgcEAwj/xABJEAACAQIDBAYECQkFCQAAAAAAAQIDEQQSIQUHMUEGEyJRYYFxkaGxFBcjMlJUkpPRQmJyc4KywdLTFjOUw+IkQ0RTg6PC4eP/xAAZAQEAAwEBAAAAAAAAAAAAAAAAAQIDBAX/xAAhEQEAAgICAgMBAQAAAAAAAAAAAQIDERJREzEUIUEEYf/aAAwDAQACEQMRAD8A7iAAAAAAAAAAAAAAAAAAAAAAAAAAAAAAAAAAAAAAAAAAAAAAAAAAAAAAAAAAAAAAAAAAAAAAAAAAAAAAAAAAAAAAAAAAAAAAAAAAAAAAAAAAAAAAAAAAAAAAAAAAAAAAAAAAAAAAAAAAAAAAAAAAAAAAAAAAAAAAAAAAAAAAXMXAyazmkm27JK7b0SS4ts0xOKhTi51JRhFcXNqMV5sp/Sbp1g3h6tCnN1KlSlOlHLBuDlOLitXa6vLkVm0R7TETPpdQct6O7y6sHkxOfFaOKdGnCMlKMmuz211kWle7SenB3JnE70oZX1eDxUp8lKEEvP5QmZiCKzPpeQc8wG9Co3atg6yV5X6uMb/m/OqeskfjMo/VsV9ml/VI5R2njbpcgU2vvKpRyf7LibTmoLSlxf8A1PfY3lvHorjhsSvKl/VHKOzhbpbwU17zsP8AV8V5Qpv3VB8Z2H+r4r7uH9Qco7OFulyBUJ7yaCV3h8Ul404L/MHxlYe1+oxVv1Uf6g5x2nhbpbwUyrvRwsXFOjibN2b6uPZ7m0p97ivM3e87Bc4Yj7l/iTyhHGelwBUVvMwf0MR9w/xM/GXg7XyYm36iRHKOzhbpbQVJbzMF9HEf4eZj4zsD3Yj/AA9T8Byg426W4FMp71sA3JSWIg4u3aoT7S+kkr6emzPtDebgJO0fhDb0SWGqtv0LKTyg426W0FPr71dnQk4zlVhNLWM6FSMu9aSSMbD3pYHEzpUrzhXqyUVBxbSk72WdK3LiSquIMXAFL6W7w3g6roww/WSSi3KVTJHVX0Si2+JWp72sfL5mGoR9MqkreqxrvMcljmlwdOk/Y1x/ZKn19lrJnFbJaLTDux4qTWJ0s8t4e158OogvCk3+9NnzXS3a8nri4w/Ro0l74srXwyPfJ+mxvh68qs+ro051J/RhFyl6kIveV5x449rBPbO02+1tGS5dmNP+U+1HpRtGnCzxzqLk3h4Oa/at/A+2y+gG0a2tRU8NDT+8+Uq2/Qi7LzZbtk7tcJSs62fEz4/LP5O/hSXZ9dy0VyyztfDH45tCviK9brGq2KeqvKWZp98U+zG3qPpg+g+PnKcqcZpxXalKUFJ51mtmU3d2yvTk13nbIYSCjkjGKha2VJKNu6yNaeEy3UXZNpvTtOyUVd89FFX8C9MU1ne2V83KNace2Ju/xNeF6VSllWl3UvZp8HFQuu8mcPuwxsHmVajezWrm0r80surOnRppcFyS8lwNjXhuPuWUXmJ3Dmy3cY7niKXlmX/iZju0xXOvS9Un70dIBTw1aee7neL3Z4icaaWIgstRSl2ZfN528dFp7TX4qan1t/Yf8x0YiOkfSKGDhTnUTaqV6dHs8Vmv2rc7W4E+KsInNeVRlurqfW39h/iZW6qp9b/7bv8AvnQ0ZHiqea/agR3Xzvd4vN4SpXXtmfatu2lJWeIj5Uf9ZeQR4KdJ+Rk7czxm6yr1tGMKylSzzdV5LZFZOLyufau1ax7qm6zNq8S0/Cm1/mF+BbxVV8t+3Po7qmv+Ll93/wDQ2lutbVvhTSvypO/m+sL+CPDTpPnyduffFMueLl5U/wDWbw3UxTv8Km7d8F/MX4DxU6PPk7cp2Ju0dSpic+JqRUcQ6cHFLtwSTzcdNW15MmaO6iEZKSxVbMndaR0ffZl7hSivmpK7bdla7fFvxNiZx1n8RGa8fqs/2MVrdZBuyWaeGozm7c3KUW2TWH2VRhlapU1KNrSVOKd7WurLQ9gLxGvqGUzsABI5PvRwFSpjoKnTnUfweGlOEpflzWuVMidmbsNoVrZoxoQ76z7XlCKb9djttjNjDw7tNplvGeYrFYhQtkbocHTaliJzxEu5/J0vsx1fmy6YLZ1KjDJRpwpw7qcVFeziekGsViPTKbTPsABZUAAAAAAAAOf73oN0KGV/KRrOrTTfzpQSdvU2X6U0uLt6Tme92DxEsJQo1Kam51pay00jGyeXzI3ECe2fvU2dOEXUqujUa7UKkJXjLmrpNNX5lh2Vt7DYmObD1oVUuOSV2vTHivM4NsbZb66dPG4uOEjCy/KqSlKWiy5bJR4XbfNE5gsVS2bj6NaWIhjIulOM3ShknBS0Tu329LNJv6XgydjtgICHTzZrt/tVLXhdte9HoXS/AfWqP3kQJcEO+l+A+tUfvERm3d4WCo01KGJouTklo82lnyQFruDj20enkJKfUbQjSlNSUrWaV+NlJaPuaaa7z1bD6e5KeSptCnUd205unFq7vlXF6eLA6vcFC6P9NMO69WdXaFFptRVO3BKMbSjUTtxbvZe0sv8AbDAfWqP20BMAiF0twP1qj94iVhNNJp3TSaa4NPg0BsAAAAAAAAAAAAAAGGBk+OIxcILNOSivznY5v003j4mjiamFw8YQ6uSi5y7UneKlouC+cU9bTxGJnapUcpc3JS9bfJeBy3/ois6j26cf89rRufTp21t5OGpPLTTqS9S/FlX2n09x9RfJ5aEHzemnp4kDiVRwtNTio1KsnljxSvzfHgQMsXWqzbm+D4fk+VuXoKV8mX3OoaXrjxfWtymMbtOpPtVcVOpK/LNbyu/4Hk2XevjKfVtyVP5Scm1aMdLvz4aEd1uWvHMlLjdPVPnqufDgTeJ6QWv1MIRm4OMpqCjJxtwVrc78TeuGKzthbNNo1pF43FKti6so2kmqbV+eSUL2fK+UxTpRU75nb8mMtHDvsnrY82z5rNJpNp6J8+N2/N+4kozfd5PgbMttsP0d69ympxgtEr3+dxb0XDVeZtU6FSWmeHnJr3o1jVa0SS1volx7zMsbN+JnaL7+paVnHr7hpHog76zj9r+I/sVN8429Nx8Pfddc8q1t4cCb2FOU466LW3j38PeZ3m9Y3ttjjHedaQ76D2Wrjf0SfuPiuh+vFep/iWX4Yr5YzvbTSyv4XPnWxqXpXeZeae28/wA9PxDR6HLnNL9l/ibrojD6Xsf4kmtrRX8bcjD2zHgo3fInyT2r4qdI2XRSkk7zaXDh/wCzu+zIWoUl3Uqa9UUcWnjJO9o2vflz7ztOzf7mn+qp/uo2xW3M/bnzViNah6gAbOcAAAAAAAAAAAwzJhgcX6cwgtoV3ezc4t6fmRRCYDHxhLR6O1729bJfpxZ7SxC0/vI83/y4+RD0tjuo7U41KkuHycW0vUeVkmOcvWx74QmNp0KWJpxip5JxeaEo2lZ/nRvw9BA1OjlaEnL4RSzPjfPF28bxJPCbuK77VW1CC1cq0lfyhBt+ux69s7vnh8NPEzr2gsqpR6tupWnJaRyZllu/Fu13bka45v6rLHLbHP3aFZqbGq21qUXrfNmd/HW1xLZ0XG06yfLsrNp6Lq50fo5unUqCljZONaUb5KXCnflJybzPv5e89O1t3GCw9CVWSqVFGzazuGjaTbcVole78EdE+WPtz7xdOYUsJSjop1G/CKTfvPtHC0s2qqv0SS9iiWvZ62RLFwwsIxhmjJyqSqTqJyT7MVKUrRvrq78i9Ud3+CTUlF8m9U1Lzy3Xk0UjyWTM0r+OM1csXZRn67+25iE3bSnJ+bP0HS2VQiklSppJJLsL32PqsJT+hH7K/A08du1fJXp+e1Qm1dUHbxzNep6HtpYuvkyKLStbhpbyR3tQXCyt7D5/Aqf0IfZX4FbYOX6tXPxncQ/PtDB1VLNZ3XDR8TZ4Go3dxk36D9BfBofRj6kZVKPcvUV+N/q3yf8AHAYYKS/3Un6Uz7ZK70jQl6Enf2I71kXcgooj4sfsp+VMeocClha+q6mV7Pipe47psxfIU76Pqqf7qPS4mUa48PjY5cs5NbAAbsQAAAAAAAAAADDMgCt4joVRqYideaTc5ZuF3wS4yulw5IkaXRzDRVurT/SvL3kmDPx13vS3O3rasbb2SqeRxTdDraUqi45Epq7V/wAjw5W8dPt0p2ZOtLCOMc0KeOo1aiX0EpWlbuUsvrJ+cE1Z6p6O/Cx44YapT0ptShyjPjHwjLu8GIrFZmYJnft7TWckld8OZ5+trfQivTLT2ILCyk71ZXXHLFWh582Ty6hGkPheiGEnTqdZQg1VqVJvTLLLJ6JNWaWidj3bE6PU8JHq6Mp9Ur2jOTla7vo36iUSMlojUaJnYACUAAAAAAAAAAAAAAAAAAAAAAAAAAAAAAAAAAAAAAAAAAAAAAAAAAAAAAAAAAAAAAAAAAAAAAAAAAAAAAAAAAAAAAAAAAAAAAAAAAAAAAAAAAAAAAAAAAAAAAAAAAAAAAAAAAAAAAAAAAAAAAAAAAAAAAAAAAAAAAAAAAAAAAAAAAAAAAAAAAAAAAAAAAAAAAAAAAAAAAAAAAAAAAAAAAAAAAAAP//Z"/>
          <p:cNvSpPr>
            <a:spLocks noChangeAspect="1" noChangeArrowheads="1"/>
          </p:cNvSpPr>
          <p:nvPr/>
        </p:nvSpPr>
        <p:spPr bwMode="auto">
          <a:xfrm>
            <a:off x="77788" y="-1063625"/>
            <a:ext cx="2143125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Rifles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had revolving rifles like their pistols, they could hold from 5 to 8 shots. </a:t>
            </a:r>
          </a:p>
          <a:p>
            <a:r>
              <a:rPr lang="en-US" dirty="0" smtClean="0"/>
              <a:t>They also had 12 gauge shot guns that were hammer and lever actions, but they were not common because they had low range.</a:t>
            </a:r>
          </a:p>
          <a:p>
            <a:r>
              <a:rPr lang="en-US" dirty="0" smtClean="0"/>
              <a:t>The Henry rifle was the first lever action and was highly priced weapon and secretly bought.</a:t>
            </a:r>
          </a:p>
          <a:p>
            <a:r>
              <a:rPr lang="en-US" dirty="0" smtClean="0"/>
              <a:t>The Spencer repeating rifle was a clip fed lever action that was replaced by the muzzle loading rifle muskets.    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Henry rifle</a:t>
            </a:r>
          </a:p>
          <a:p>
            <a:endParaRPr lang="en-US" dirty="0" smtClean="0"/>
          </a:p>
          <a:p>
            <a:r>
              <a:rPr lang="en-US" dirty="0" smtClean="0"/>
              <a:t>12 gauge</a:t>
            </a:r>
          </a:p>
          <a:p>
            <a:endParaRPr lang="en-US" dirty="0" smtClean="0"/>
          </a:p>
          <a:p>
            <a:r>
              <a:rPr lang="en-US" dirty="0" smtClean="0"/>
              <a:t> Spencer repeating rifle</a:t>
            </a:r>
          </a:p>
          <a:p>
            <a:endParaRPr lang="en-US" dirty="0" smtClean="0"/>
          </a:p>
          <a:p>
            <a:r>
              <a:rPr lang="en-US" dirty="0" smtClean="0"/>
              <a:t>Springfield model 1861 </a:t>
            </a:r>
          </a:p>
          <a:p>
            <a:endParaRPr lang="en-US" dirty="0" smtClean="0"/>
          </a:p>
          <a:p>
            <a:r>
              <a:rPr lang="en-US" dirty="0" smtClean="0"/>
              <a:t>Fayetteville rifle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026" name="AutoShape 2" descr="data:image/jpg;base64,/9j/4AAQSkZJRgABAQAAAQABAAD/2wBDAAkGBwgHBgkIBwgKCgkLDRYPDQwMDRsUFRAWIB0iIiAdHx8kKDQsJCYxJx8fLT0tMTU3Ojo6Iys/RD84QzQ5Ojf/2wBDAQoKCg0MDRoPDxo3JR8lNzc3Nzc3Nzc3Nzc3Nzc3Nzc3Nzc3Nzc3Nzc3Nzc3Nzc3Nzc3Nzc3Nzc3Nzc3Nzc3Nzf/wAARCABOAU0DASIAAhEBAxEB/8QAHAABAAIDAQEBAAAAAAAAAAAAAAMHAQUGBAII/8QAThAAAQMDAAQJBwgGBQ0AAAAAAQACAwQFEQYSITETFEFRU2FxkpQHFyKBkZPRMkJSVqHB0uEVFiNUY7EzRoKE8DQ2Q2JlcnSDorLC4vH/xAAYAQEAAwEAAAAAAAAAAAAAAAAAAgMEAf/EACARAQACAgIDAAMAAAAAAAAAAAABAgMRITEEEkETMlH/2gAMAwEAAhEDEQA/ALxREQEREBERAREQEREBERARF54apsss0WC18RAcDzHcewoPQixlY1hzoPpFjWHOmsOdBlFBUVlPStDqmoiiaTgGR4aCfWvmGvpKgEwVUEgG8skBx7FzcdCJrmfpp7ATwnFmkjbu1j6ude5aMXmi/Wc0AkJm4prl2PQA1t2tz7Vt+MQ9NH3guiVFFxiHpo+8E4xB00ffCCVFFxiHpo+8E4xD00ffCCVFFxiHpo++E4xD00ffCCVFFxiHpo+8E4xD00feCCVFFxiHpY+8E4xD00feCCVFFxiHpo+8E4xD00feCCVFFxiHpo+8E4xD00feCCVFHw8J/wBLH3gnDxdKzvBBIij4eLpWd4LPDR9IzvBB9ooZamGKN8kkjAxjdZx1hsCgt11orpG6S31UFS1hw4xSB2qevGUHtREQEREBERARF853oPpFgFCUGUytddb1brTGHV9UyIu+Sze93Y0bT7Fyc+nE1VWRQ0kHFKR7w11RNh0gB5QzcO0k9iha9a9p1x2t1DfaTaU0dh1I5GumqZBlkMZ245zzBczZpNJLlc6y4SMfRw1YawF2wxsH0QRt2Heump7bSQVDqot4arfsdUSnWeccx5B1ABetr3Fz9cANz6JBJJGBv5tuVkv5O+ITrj1215slA460jJXuO9z5nZP2p+grdyQv9674rY5B3EFQz1UVM0GZ4brHDRyuPMBvPqWb3t/VunkNit5I/ZO2fxXL0x0NIC4cWiwDu1Agqz+7VW3+CV55Li+GQ4oK2QOOcsjGztyQu+0y5p6zRUmNtNDs52BVp5W4WcYtcdDaoKx7RLwjGMGY86uCdoxn7l376irrwKekp6mne/5U0zABG3lI2nJ5B2rTu8ndJc4mPuNdVtljc8A0r3RawJ+dkkuOzfnl3LR49be20MmvXSlxR1JcHDRRgcP4f/svvgK0f1YZ7sfFXF5prEd9dd/GFB5JbCN1bdvGH4LfuGbUqd4Gs+rI91+a+THVnfowPdD4q5PNNYeWsu3jD8E80tg/e7r4w/BODSmeBreTRZnuwPvWDFcOTRhg/wCWPirn80mj3LU3U/3wp5o9Hf3i6eLKcGlLPguLt+jUZ7WD4r4NJX/VqL3Q/Ers80ejfLNc/FuTzR6NdLcvFuTg0pF1FXnZ+rUXuh+JYFHXt/q3F7sfiV3+aLRn6dy8W5D5IdGDvfcvFuTg0pHi1d9Wofdj8Sxxaux/m3D7sfiV3DyP6Lc9xP8Ae3LI8kOi3NX+LcnBpSHF636tw9wfFDBW/VuHuj4q7/NDotzV/i3J5odFvo1/i3JwaUhxeu+rkPsHxWDT1v1cg9g+KvHzQ6LfRr/FuWPNDor9Gv8AFuTg0o9kVa1+Do/BrbwDn0ur/wC4XqbHWEbdGI89TvzVzN8kOiwdnFwz/wAY5SDyT6MDcK/xj03BpTAgqzt/VcD+3+a+hDWDdo0B/b/NXP5qtGue4eNenmq0a/2h4x67s0ph0Ve9up+rZIOzHCfmtzoNY9IqgVvF209Bq6msHOe3XzrfRO381Z/mr0cA2OuPjHrcWDRC2WDh+IOqjw+rr8NOX/JzjGd28rm4NN+mVqau8up2PfxKVrGHBkneyNnNykn7FoavTRjMhk9O3qijfKfadQKqctY+ra47W6doviaaOFhfLI1jBvc8gAesqq7hf7rV1D3tutUynONWJobEQMbc6ozv61rTI2aThJtaSQ/OlcXn2nKhbPHxor4lp/aVoVWlVlpiQ+4RPcPmxAyH/pBWqn08pB/ktDVS/wCs8CMH7SfsXDa+ermXzrE7BnHIqp8i09Lo8SkduoqdOLnICKampoet+tIfuC1k9+vFSCJblK3PJHhn/aFq9cAbwo5KmKIZkka3tKrnJefq6uHHX429t0hutqldLC81cbtj4KmVxGedrtpB+xeu4aX3WtjLYjHQsI28Cdd/eIwPUPWuPqLxGBmMF3WdgWrqbhUzu1I3E5+awKUXvrUOTix79phu6urp6dz5XuL5XbXPc8uc49ZO0rS1N1mlcWMY1res5yF6rDozXXyUNFVT0wJwGufmV3KdWMekR1nA61Ytk8mVqoi2WqZxiUb31GHn1N+SPXrdqnXFP1XfyKV4hotEJ9JLxA00VbKyBvouJYCMjl13Aj1DJXT2W0VVxqKg3aRz4qaUxNPDF3COAGsQMAAA7Osg7AuhqKKjpKN8gJgETciYOOs3H+N27qWhsukU8UD311gvED5n8IeDpS9hcQMlvzhnGcEcpVkePXueWK2WZnhsK20GhimqbbPwQjjc50b8ua7AJ5Ts/wAdi8+hLHV9viutZAWySZFPrSa+rHzjZsyc85Iwpat1y0iifRRUlRbaCQas9RUENlezlbG0E4zu1ju5At/S00VJTxU9OwMhiYGMY3c1o2AKUYMcT7RCM5LTGtpcBMLKK1BjCAYWUQEREBERAREQEREBERAREQEREBERAREQEREBERBptJ6Dj1pqIGga7m5Z/vDaP5KnDJh2SSOtXtVAcFkjcQV+eb1M2K9VlOzOrDO9rid2QSst41aYbPHncabCSrYCA6QBx3DKyysgbs19Zx2E4XNzSMmlHBu9Lr5ApaipEEIjZjXcMgnkHOqphvrruW8mukbZCxrXHYFDNdZDrCJoHO5xXKl73k6pc52Rt+iBnf25W/s1rul5IjoKGWZ23Lmt9EdrtwXfT+Iflr9fM9wmeMNeQ0D5uxQwxz1MrWNa+R7vktAyT6grGsvkvlc1j7xViIcsNPtJ7XHZ7AV3tmsFrs0erbqOOI8smMvPa47VZXDP1nv5VY/VWujfk5rq9rZ7xJJSQHaIh/SEf+P81202gtldZ5bbTxyUzZdXWqIXftthB2PIONy6jCK+uOKsd8t79y17LfDSuppoIdeWni4EPccyFmBs1jtO4HapjJPIQIo+DHK6X7gPvwvUsYCmreZtFGXtknJmkacgv3NPUNw/mvTjblZRBjCyiICIiAiIgIiICIiAiIgIiICIiAiIgIiICIiAiIgIiICIiCKo/onZ5V+XbxXuq71cJ4sGJ1RLJnnGscfZhfpTSI1H6FqxRFgqHRlsZeSAHHYCcZ51XVg8jlMxjX3y4PmcRngqX0R3jtPsCqmu77XY7esbVPSOmq59SKNw1yAGtHpPXcWjyc367v4SeFtDC4Aa9RkOxv2M3+3CuKyaN2axR6trt8MB5ZA3L3drjt+1bXAXfxwlPkTrUOHsPkwsVtw+sD7jLnP7fYzuDYfXldpBBHBG2OCNkcbRhrGNAA7AFKinqIUTMz2IiLrgiIgIiICIiAiIgIiICIiAiIgIiICIiAiIgIiICIiAiIgIiICIiAiIgIiIP//Z"/>
          <p:cNvSpPr>
            <a:spLocks noChangeAspect="1" noChangeArrowheads="1"/>
          </p:cNvSpPr>
          <p:nvPr/>
        </p:nvSpPr>
        <p:spPr bwMode="auto">
          <a:xfrm>
            <a:off x="80963" y="-238125"/>
            <a:ext cx="1800225" cy="4191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g;base64,/9j/4AAQSkZJRgABAQAAAQABAAD/2wBDAAkGBwgHBgkIBwgKCgkLDRYPDQwMDRsUFRAWIB0iIiAdHx8kKDQsJCYxJx8fLT0tMTU3Ojo6Iys/RD84QzQ5Ojf/2wBDAQoKCg0MDRoPDxo3JR8lNzc3Nzc3Nzc3Nzc3Nzc3Nzc3Nzc3Nzc3Nzc3Nzc3Nzc3Nzc3Nzc3Nzc3Nzc3Nzc3Nzf/wAARCABOAU0DASIAAhEBAxEB/8QAHAABAAIDAQEBAAAAAAAAAAAAAAMHAQUGBAII/8QAThAAAQMDAAQJBwgGBQ0AAAAAAQACAwQFEQYSITETFEFRU2FxkpQHFyKBkZPRMkJSVqHB0uEVFiNUY7EzRoKE8DQ2Q2JlcnSDorLC4vH/xAAYAQEAAwEAAAAAAAAAAAAAAAAAAgMEAf/EACARAQACAgIDAAMAAAAAAAAAAAABAgMRITEEEkETMlH/2gAMAwEAAhEDEQA/ALxREQEREBERAREQEREBERARF54apsss0WC18RAcDzHcewoPQixlY1hzoPpFjWHOmsOdBlFBUVlPStDqmoiiaTgGR4aCfWvmGvpKgEwVUEgG8skBx7FzcdCJrmfpp7ATwnFmkjbu1j6ude5aMXmi/Wc0AkJm4prl2PQA1t2tz7Vt+MQ9NH3guiVFFxiHpo+8E4xB00ffCCVFFxiHpo+8E4xD00ffCCVFFxiHpo++E4xD00ffCCVFFxiHpo+8E4xD00feCCVFFxiHpY+8E4xD00feCCVFFxiHpo+8E4xD00feCCVFFxiHpo+8E4xD00feCCVFHw8J/wBLH3gnDxdKzvBBIij4eLpWd4LPDR9IzvBB9ooZamGKN8kkjAxjdZx1hsCgt11orpG6S31UFS1hw4xSB2qevGUHtREQEREBERARF853oPpFgFCUGUytddb1brTGHV9UyIu+Sze93Y0bT7Fyc+nE1VWRQ0kHFKR7w11RNh0gB5QzcO0k9iha9a9p1x2t1DfaTaU0dh1I5GumqZBlkMZ245zzBczZpNJLlc6y4SMfRw1YawF2wxsH0QRt2Heump7bSQVDqot4arfsdUSnWeccx5B1ABetr3Fz9cANz6JBJJGBv5tuVkv5O+ITrj1215slA460jJXuO9z5nZP2p+grdyQv9674rY5B3EFQz1UVM0GZ4brHDRyuPMBvPqWb3t/VunkNit5I/ZO2fxXL0x0NIC4cWiwDu1Agqz+7VW3+CV55Li+GQ4oK2QOOcsjGztyQu+0y5p6zRUmNtNDs52BVp5W4WcYtcdDaoKx7RLwjGMGY86uCdoxn7l376irrwKekp6mne/5U0zABG3lI2nJ5B2rTu8ndJc4mPuNdVtljc8A0r3RawJ+dkkuOzfnl3LR49be20MmvXSlxR1JcHDRRgcP4f/svvgK0f1YZ7sfFXF5prEd9dd/GFB5JbCN1bdvGH4LfuGbUqd4Gs+rI91+a+THVnfowPdD4q5PNNYeWsu3jD8E80tg/e7r4w/BODSmeBreTRZnuwPvWDFcOTRhg/wCWPirn80mj3LU3U/3wp5o9Hf3i6eLKcGlLPguLt+jUZ7WD4r4NJX/VqL3Q/Ers80ejfLNc/FuTzR6NdLcvFuTg0pF1FXnZ+rUXuh+JYFHXt/q3F7sfiV3+aLRn6dy8W5D5IdGDvfcvFuTg0pHi1d9Wofdj8Sxxaux/m3D7sfiV3DyP6Lc9xP8Ae3LI8kOi3NX+LcnBpSHF636tw9wfFDBW/VuHuj4q7/NDotzV/i3J5odFvo1/i3JwaUhxeu+rkPsHxWDT1v1cg9g+KvHzQ6LfRr/FuWPNDor9Gv8AFuTg0o9kVa1+Do/BrbwDn0ur/wC4XqbHWEbdGI89TvzVzN8kOiwdnFwz/wAY5SDyT6MDcK/xj03BpTAgqzt/VcD+3+a+hDWDdo0B/b/NXP5qtGue4eNenmq0a/2h4x67s0ph0Ve9up+rZIOzHCfmtzoNY9IqgVvF209Bq6msHOe3XzrfRO381Z/mr0cA2OuPjHrcWDRC2WDh+IOqjw+rr8NOX/JzjGd28rm4NN+mVqau8up2PfxKVrGHBkneyNnNykn7FoavTRjMhk9O3qijfKfadQKqctY+ra47W6doviaaOFhfLI1jBvc8gAesqq7hf7rV1D3tutUynONWJobEQMbc6ozv61rTI2aThJtaSQ/OlcXn2nKhbPHxor4lp/aVoVWlVlpiQ+4RPcPmxAyH/pBWqn08pB/ktDVS/wCs8CMH7SfsXDa+ermXzrE7BnHIqp8i09Lo8SkduoqdOLnICKampoet+tIfuC1k9+vFSCJblK3PJHhn/aFq9cAbwo5KmKIZkka3tKrnJefq6uHHX429t0hutqldLC81cbtj4KmVxGedrtpB+xeu4aX3WtjLYjHQsI28Cdd/eIwPUPWuPqLxGBmMF3WdgWrqbhUzu1I3E5+awKUXvrUOTix79phu6urp6dz5XuL5XbXPc8uc49ZO0rS1N1mlcWMY1res5yF6rDozXXyUNFVT0wJwGufmV3KdWMekR1nA61Ytk8mVqoi2WqZxiUb31GHn1N+SPXrdqnXFP1XfyKV4hotEJ9JLxA00VbKyBvouJYCMjl13Aj1DJXT2W0VVxqKg3aRz4qaUxNPDF3COAGsQMAAA7Osg7AuhqKKjpKN8gJgETciYOOs3H+N27qWhsukU8UD311gvED5n8IeDpS9hcQMlvzhnGcEcpVkePXueWK2WZnhsK20GhimqbbPwQjjc50b8ua7AJ5Ts/wAdi8+hLHV9viutZAWySZFPrSa+rHzjZsyc85Iwpat1y0iifRRUlRbaCQas9RUENlezlbG0E4zu1ju5At/S00VJTxU9OwMhiYGMY3c1o2AKUYMcT7RCM5LTGtpcBMLKK1BjCAYWUQEREBERAREQEREBERAREQEREBERAREQEREBERBptJ6Dj1pqIGga7m5Z/vDaP5KnDJh2SSOtXtVAcFkjcQV+eb1M2K9VlOzOrDO9rid2QSst41aYbPHncabCSrYCA6QBx3DKyysgbs19Zx2E4XNzSMmlHBu9Lr5ApaipEEIjZjXcMgnkHOqphvrruW8mukbZCxrXHYFDNdZDrCJoHO5xXKl73k6pc52Rt+iBnf25W/s1rul5IjoKGWZ23Lmt9EdrtwXfT+Iflr9fM9wmeMNeQ0D5uxQwxz1MrWNa+R7vktAyT6grGsvkvlc1j7xViIcsNPtJ7XHZ7AV3tmsFrs0erbqOOI8smMvPa47VZXDP1nv5VY/VWujfk5rq9rZ7xJJSQHaIh/SEf+P81202gtldZ5bbTxyUzZdXWqIXftthB2PIONy6jCK+uOKsd8t79y17LfDSuppoIdeWni4EPccyFmBs1jtO4HapjJPIQIo+DHK6X7gPvwvUsYCmreZtFGXtknJmkacgv3NPUNw/mvTjblZRBjCyiICIiAiIgIiICIiAiIgIiICIiAiIgIiICIiAiIgIiICIiCKo/onZ5V+XbxXuq71cJ4sGJ1RLJnnGscfZhfpTSI1H6FqxRFgqHRlsZeSAHHYCcZ51XVg8jlMxjX3y4PmcRngqX0R3jtPsCqmu77XY7esbVPSOmq59SKNw1yAGtHpPXcWjyc367v4SeFtDC4Aa9RkOxv2M3+3CuKyaN2axR6trt8MB5ZA3L3drjt+1bXAXfxwlPkTrUOHsPkwsVtw+sD7jLnP7fYzuDYfXldpBBHBG2OCNkcbRhrGNAA7AFKinqIUTMz2IiLrgiIgIiICIiAiIgIiICIiAiIgIiICIiAiIgIiICIiAiIgIiICIiAiIgIiIP//Z"/>
          <p:cNvSpPr>
            <a:spLocks noChangeAspect="1" noChangeArrowheads="1"/>
          </p:cNvSpPr>
          <p:nvPr/>
        </p:nvSpPr>
        <p:spPr bwMode="auto">
          <a:xfrm>
            <a:off x="80963" y="-238125"/>
            <a:ext cx="1800225" cy="4191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9" name="Picture 5" descr="\\pvfile.pvasd.pennsvalley.org\users\Students\15mhosterman\My Documents\My Pictures\12 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2438400"/>
            <a:ext cx="4191000" cy="838200"/>
          </a:xfrm>
          <a:prstGeom prst="rect">
            <a:avLst/>
          </a:prstGeom>
          <a:noFill/>
        </p:spPr>
      </p:pic>
      <p:pic>
        <p:nvPicPr>
          <p:cNvPr id="1030" name="Picture 6" descr="\\pvfile.pvasd.pennsvalley.org\users\Students\15mhosterman\My Documents\My Pictures\henrey rif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1447800"/>
            <a:ext cx="4419600" cy="896937"/>
          </a:xfrm>
          <a:prstGeom prst="rect">
            <a:avLst/>
          </a:prstGeom>
          <a:noFill/>
        </p:spPr>
      </p:pic>
      <p:pic>
        <p:nvPicPr>
          <p:cNvPr id="1031" name="Picture 7" descr="\\pvfile.pvasd.pennsvalley.org\users\Students\15mhosterman\My Documents\My Pictures\fayetville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5349429"/>
            <a:ext cx="3962400" cy="1508571"/>
          </a:xfrm>
          <a:prstGeom prst="rect">
            <a:avLst/>
          </a:prstGeom>
          <a:noFill/>
        </p:spPr>
      </p:pic>
      <p:pic>
        <p:nvPicPr>
          <p:cNvPr id="1032" name="Picture 8" descr="\\pvfile.pvasd.pennsvalley.org\users\Students\15mhosterman\My Documents\My Pictures\repeatin rifle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6800" y="3429000"/>
            <a:ext cx="3962400" cy="914400"/>
          </a:xfrm>
          <a:prstGeom prst="rect">
            <a:avLst/>
          </a:prstGeom>
          <a:noFill/>
        </p:spPr>
      </p:pic>
      <p:pic>
        <p:nvPicPr>
          <p:cNvPr id="1033" name="Picture 9" descr="\\pvfile.pvasd.pennsvalley.org\users\Students\15mhosterman\My Documents\My Pictures\sprinfield.bmp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00600" y="4495800"/>
            <a:ext cx="3962400" cy="762000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Cannons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Takes several men to work one. </a:t>
            </a:r>
          </a:p>
          <a:p>
            <a:r>
              <a:rPr lang="en-US" dirty="0" smtClean="0"/>
              <a:t>Every 100 men there were 6 cannons. </a:t>
            </a:r>
          </a:p>
          <a:p>
            <a:r>
              <a:rPr lang="en-US" dirty="0" smtClean="0"/>
              <a:t>4 types of cannon balls solid shot was used against enemy artillery,  canisters which was a tin can filled with small iron,  case and shell which were hollow balls filled with black powder.  </a:t>
            </a:r>
          </a:p>
          <a:p>
            <a:r>
              <a:rPr lang="en-US" dirty="0" smtClean="0"/>
              <a:t>About 10% of casualties came from cannons.  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121" name="Picture 1" descr="\\pvfile.pvasd.pennsvalley.org\users\Students\15mhosterman\My Documents\My Pictures\cann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0"/>
            <a:ext cx="3048000" cy="21336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Grenades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Ketchum grenade was the grenade of the civil war.</a:t>
            </a:r>
          </a:p>
          <a:p>
            <a:r>
              <a:rPr lang="en-US" dirty="0" smtClean="0"/>
              <a:t>It had a plunger that would blow up on impact.</a:t>
            </a:r>
          </a:p>
          <a:p>
            <a:r>
              <a:rPr lang="en-US" dirty="0" smtClean="0"/>
              <a:t>Confederates used a round hand grenade that weighed about 6 pounds.   </a:t>
            </a:r>
            <a:endParaRPr lang="en-US" dirty="0"/>
          </a:p>
        </p:txBody>
      </p:sp>
      <p:pic>
        <p:nvPicPr>
          <p:cNvPr id="1026" name="Picture 2" descr="http://t3.gstatic.com/images?q=tbn:ANd9GcRNPWkL_DB8dMbgDqjcZGBCMNBfOsXB1ATd_qUBvRdvuwcbeQg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4038599"/>
            <a:ext cx="4038600" cy="2743201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879 -0.5045 C -1.04219 -0.51745 -1.04497 -0.52022 -1.0349 -0.52923 C -1.02483 -0.54934 -1.00782 -0.56251 -0.99289 -0.57568 C -0.9764 -0.59024 -0.96042 -0.60943 -0.94185 -0.61913 C -0.92362 -0.62861 -0.90504 -0.63415 -0.88577 -0.63785 C -0.8731 -0.6464 -0.86268 -0.65634 -0.84879 -0.66235 C -0.81719 -0.69355 -0.78091 -0.69286 -0.7441 -0.70256 C -0.70348 -0.71365 -0.6639 -0.72937 -0.62327 -0.73977 C -0.58369 -0.73885 -0.5441 -0.73931 -0.50452 -0.73677 C -0.49671 -0.73653 -0.48143 -0.73053 -0.48143 -0.73053 C -0.47119 -0.72382 -0.46094 -0.72267 -0.45105 -0.71527 C -0.44567 -0.71088 -0.43994 -0.70742 -0.4349 -0.70256 C -0.41997 -0.6887 -0.43542 -0.69655 -0.42084 -0.69054 C -0.40903 -0.67806 -0.40747 -0.68176 -0.39532 -0.67483 C -0.38334 -0.66813 -0.37535 -0.65726 -0.36268 -0.6531 C -0.35626 -0.64894 -0.3507 -0.64201 -0.3441 -0.63785 C -0.33525 -0.63184 -0.32362 -0.62861 -0.3139 -0.62514 C -0.29931 -0.61243 -0.31511 -0.62422 -0.28838 -0.6159 C -0.27883 -0.61289 -0.26442 -0.60365 -0.25574 -0.59741 C -0.23108 -0.57938 -0.25088 -0.58886 -0.2349 -0.58216 C -0.22553 -0.5736 -0.21667 -0.56898 -0.20695 -0.5602 C -0.20469 -0.55835 -0.20001 -0.55396 -0.20001 -0.55396 C -0.19219 -0.53848 -0.19758 -0.5468 -0.18143 -0.53247 C -0.17778 -0.52923 -0.17553 -0.52368 -0.17206 -0.52022 C -0.16928 -0.51745 -0.16546 -0.51652 -0.16268 -0.51375 C -0.16008 -0.51121 -0.15817 -0.50728 -0.15574 -0.5045 C -0.15365 -0.50219 -0.15105 -0.50034 -0.14879 -0.49826 C -0.14723 -0.49526 -0.14619 -0.49156 -0.1441 -0.48902 C -0.13994 -0.48417 -0.13022 -0.47654 -0.13022 -0.47654 C -0.11928 -0.45482 -0.10903 -0.43332 -0.09532 -0.4146 C -0.09341 -0.40767 -0.09341 -0.39958 -0.09063 -0.39311 C -0.08525 -0.38086 -0.07778 -0.37069 -0.07206 -0.35891 C -0.0691 -0.34689 -0.06615 -0.34134 -0.05817 -0.33418 C -0.0573 -0.3314 -0.05678 -0.32794 -0.05574 -0.32516 C -0.05452 -0.3217 -0.05209 -0.31916 -0.05105 -0.31592 C -0.04237 -0.28842 -0.0573 -0.31846 -0.04185 -0.29119 C -0.03785 -0.26045 -0.029 -0.2311 -0.02327 -0.20106 C -0.02119 -0.18974 -0.01667 -0.1583 -0.01164 -0.14837 C -0.01008 -0.14536 -0.00817 -0.14259 -0.00695 -0.13912 C 0.00416 -0.10607 -0.00817 -0.13242 0.00242 -0.11139 C -0.00053 -0.03073 -6.11111E-6 -0.06794 -6.11111E-6 -3.9866E-6 " pathEditMode="relative" ptsTypes="ffffffffffffffffffffffffffffffffffffffffA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Rapid fire guns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Gatling gun and the .58 caliber were capable of firing 300 rounds per minute. Invented by  Richard Jordan Gatling.</a:t>
            </a:r>
          </a:p>
          <a:p>
            <a:r>
              <a:rPr lang="en-US" dirty="0" smtClean="0"/>
              <a:t>Similar guns were J.D Mills coffee mill gun mills were hand cranked, and the Billinghurst Requa Battery.</a:t>
            </a:r>
            <a:endParaRPr lang="en-US" dirty="0"/>
          </a:p>
        </p:txBody>
      </p:sp>
      <p:sp>
        <p:nvSpPr>
          <p:cNvPr id="2072" name="AutoShape 24" descr="data:image/jpg;base64,/9j/4AAQSkZJRgABAQAAAQABAAD/2wBDAAkGBwgHBgkIBwgKCgkLDRYPDQwMDRsUFRAWIB0iIiAdHx8kKDQsJCYxJx8fLT0tMTU3Ojo6Iys/RD84QzQ5Ojf/2wBDAQoKCg0MDRoPDxo3JR8lNzc3Nzc3Nzc3Nzc3Nzc3Nzc3Nzc3Nzc3Nzc3Nzc3Nzc3Nzc3Nzc3Nzc3Nzc3Nzc3Nzf/wAARCACQALQDASIAAhEBAxEB/8QAHAAAAQUBAQEAAAAAAAAAAAAABgIDBAUHAAEI/8QAUhAAAgECBAMEBAgHCwoHAAAAAQIDBBEABRIhBjFBEyJRYXGBkaEHFBUjMkKxslJygsHR0vAkJUNic3SSk6LC4RYzNVNUY2R1g/E0VZSjs8PT/8QAGQEBAAMBAQAAAAAAAAAAAAAAAAECBAMF/8QAIBEBAQACAgIDAQEAAAAAAAAAAAECEwMxETISUWEhQf/aAAwDAQACEQMRAD8AM8nyhanJY6gLKzLGt40e19rkjzOG9FI5HdrOQ5zX/Pi84ON8lHlGn3RgbjkEYLFgFAu1+gxwxwmTrlnZT/xSmb6lX/XYQ+VxNyirP6zEabOJIITLHQvIgF9PaANbxtviVw7xHRZ4GSnJSoQXaKQ7keI8R78W1RG2o75Jr+hT1xPk4xDqcjMQDSpVxgmwLOu59uDWEgWueeOnghqShkU3T6LB2Uj1gg28sNUTtoCbI320iqN/BlP58ceGq2+0Nd7F/Tg8ngiVYdESXEq7gbjmOfPEoyKgLyWVfE4nXDdWcf5N5gu6RVg8yq/rYabhzNd7RVnO+4HP240iKRJQT3St+6RfcYTWTmKllljRJHRbhGNgx8L4jXDbWcLkOcI4YRVW37eOO+Qs75LFVem/+ONAoaySrpxLJAsTEkMhOq1vPDrh+aED+Lo5+/E64bazn5Cz/kEqT+V/jjlybiBWN46kjoNVt/bjS9IAG1jjzUvUW9OGuG2s4TK+JBuI6n+mf04dGX8SDbs6m/L/ADh/Tg9qqunoqWSpqnEUMQuzkE29nPwtjP8AMuKMwzquWiyuGaNZNkp4CO0YdSzfVHkDb04aoba8eHPIW+deRT4NUaT72x6sOfT7wGU337k5b3Xw5lXC+ZVtJLVK9FCbsI43DOSRde8enI9D44VnGV/JCU7ZlTR1HxiVYUehusgY/wAUnf1X58hhqhtppaXiRO7aov8Ayh/Tjw03EnK1T/WHEuOpzLKoWqqep+UqSNrSU1SCJY/LUe8CNufuwTZVmNLmtItRRMzKfpodmjbwYePuw1Q20Gmm4l8Kv1SNhJg4lBsTUgfx5Db17Y0AW030nfxxHqGuQuk736+WK5cckTOW+VPS00lMZYamZqiRGGp3sd9Ckgbcrk47Eidga+s/lB9xcdjH5rQtuDD+8l/92n3MAfEmZrQ0CsDdrgqvi3T1XufVg44MP7yt/Ip9zGScVymeuip2Y7R3Fh9be37eeNvF1WTk9lnw7LW1VVTySVDoan6Cut0JvpBt4EhsV+bBsozaDN8t+ZkLk6Lf5uQbOpHgd/Tc4tqKVPknIaiFVAjj7M78nVjf3m+K7MmFXnefZe93UzvNH4KdW3o5+/HVRqGTZhBm+V0+YU66ElW5S/0W+svqN8TwbcxjM/gqzV4qyfKZSQkw7WMEcnW2oD0ix/JxpgDEmx2wHlXIkVP2hNgrA7m3XA/mebQVDySQVSuidwKlzubXJ/bpgkqKeOppXhmvpYfVbSfaORxQ19Hl2Tw1Dz00j0kxu7yMZQnkdRJF9/LfAMK1QacSyVhBsWZV7xVdu8Te1tx1xJgNSyRygTy607ZRGejDugjmARv/ANsUROVxQStDl0rmNO/FTuVGnax52AN7cr74lVaZRX1tJSyy1MVVVRoIrEM0YvfTt9E7evx6YCYczmRr1BrYTc7GlRwP6Njh+DNi2toaiOT8emlW3sBxX5ZR5g4ZqLPnlKMQ8FRqYpuRzDbcvDDlTT55pvLR0dTvzUoSf6SD7cBMk4higsJvixN7kLUhD7HC48h4noJLalnvy+bVZfuM2BbMZqyBWFTl1XTjoUSYL7YpGFvycUMtVSTSMPjULyDa07x3v6JolP8AawFxxvmlZmD9jRRzfF4EBQtEy6n6sQd9uQ28cEHC0eWZBTpR0Uq1uZSRrJVzxEFVLcgz9BsQFF2Nr2wF0aVEgK00Jbu7dhqTUbE21wzFQfC4t5YnRTvRTLRRVU6xKbVUqlYxNKbdp3pBpJubczsPTgDvK5YaC9JLPoeaZ2iEsbJrJJYqhOzWv0O43xV8Ru1Vxnw/l4OtIy1S++1he1x+Rihq4FaOrFOK0U8gW0zRpa7fRuAQ1wTe2kEEDkOdtw0j13EXypPIZWhoRDrIG7XUX25E9+42N9xsQcBf53lMeZRsyyCGr02SZRz/AIrj6y+nl0xm1LmFTkPEToAIplfRPCeTnwPiDsQfRjS88zemyTKqjMKod2Fdhe2t/qqPSfYLnpjNq3hKuruFKjiGsZ2ziZ/jbRi4tDb6IXxsNQ8BZcBp1NVR11JFU08gaORbjxHkfMbjDE7HtVGr2YDvg5zbt6WzWMcjBWA+pJbn6GHvwWSPeqjXT4/ZiuXVTO0OcgV9Zt/Cj7i47CJ96+sv/rR9xcdjzrW2Lbgo3yaQX37GP/48ZBmkRquLoYCbLJURRbfk/pxrPA7E5dKt9visZ/sYyLM5nps/nqEsZqeZJk1fWsF5/b7cbuLqsnJ7LDKX0ZVX5c5PaUVUZBfwYG/vQe3EzhiOLMONsxic7VVNMpbwNl39RF/ViFmc8MfEU08O1PmcKyIQNu+QfaDqHtxN4AbXxwDa+qGQevSMdVFVSvLlmdQVkKaXp5i7LfkQbMvrsRjbI5I5Y0mhJZJFDKfEEXHuOMTnrRWZ1mDggq9TIyjwGoi2NP4IrTVZFGjm7U7GK/lzHuNvVgCRb2G3TFTxDUUz5a0TyJIHlRAim/fB1AXHLlffFqttG9vXgX4vFPlyQ5lLIGhjkPa07PpapDC2hSdvPfw6YCuz+gi4io6rOcqrJaWWEMk0Lx6WkdOSsAdibjxvscAcFPmcNRNPGxjNKqzFy30Ad1B62IBG358XedZxlCm2QdjEYNXZmNDHYlfC25uWN+nTAtJXy1s4DAEsFj7Nh3WAFgD0wGgcNcWZUhT5RoRlNVOD+6o1bsZ9+rb6d+hvbxxecV8SDIcoir4Hp6qSaVUiTWCHHMnUvgPTzGMpTMqrMJohXTThIlKpqfurty3xFro4O2HxSBBGRayXC6vEb+3fAaXw1xSeKpZaRIVo6lEDreXWGHW2wO21/TiBxAI6Crhp8zmihkmGpWZgwK3t6t8AmS5g2TZ1T5gqyJ2TXIVvpC2438eXrwW8ayLmHwg5RTWvETTKQfBm1Wv+VgFrlNJT1ZaSmhFRFyfQFaM+NvRidRQxZvnZpe3rIB2Mkkhp6kqp+iD3DddyRfbxwS8U5H8qFK/L3+L5vSk/F6gAd4dUYdVO+x8/HAvmVbHmuSVmaUEcmW8Q5YhWrggYo2gN3wAOamwIPMWscBMqnqKfM1gybL6Woq5FIkqKixkYAd4sdrC3M9cRuE67MsxpUbLMrgoaJWteJ3SNyOYBs1tzfcC/jtivrqXLKXLqvOcveoMjZdHMHapYl5HeRCWPMgNp28BiaMzk4e+DrKqPL1LZpmaFaRIx3ruTd/SAQB5kYCdmNLUcTcYU+XyyJJlGVxpUVOhgVmlYbKT6uXQavEYNQ7AXBB8jyOKThnJU4byKHL47PNfXO68nkPM+gch5Dxx2c8Q5ZkdP2mZVccRAOmK95G9Cjf18sADUNKOHPhCqsnN0oq6zQfxb3aO3oYMvswdCQyVETH6Vzq9NjfGacY5lmeaPR8QwZRNQ0VK4SCebZpTq1KbdBddrbb8zjSIJUnmgqIz3ZkEqi3K6/wCOK5dVM7NTf6Qrf5b+4uOw3O9sxrh/v/7q47HnWNsT+BT+4pB/wifdxl81NFVcdR084+alqEVvQygfnxpvAPejdeho4/ujGf5tRNTcYCrja4pGhqGjsdZjFtTKPrWAJIG/vxu4uqycnsH66CpoJJKOoa8mXzaRt9W5Psvv68WvDFSuXcWz1BItDT1Ug9UbMPsGLv4R8uhmp4M+y51lgq4uxkdNwTbUje4j1DAVUz2zGaSOyiSLSzfxWRbj346qLDJctJyP5WI70ddHTF+mlk3P9Irg4+D+YxVlRSkkiWMOAfwl2PuPuw3w3lBn+CiqADdpN21Svd6o1wf/AGxiTkUDLmVHVQp81OAwK791lv8A3sAayTxwQvLM4SNFLMx5AAXOM0414ops7giosvgcaZO07Way2sDyG9vO+D7iiNn4WzMCy3pnFzsOV/29OMYy6NameSsqyVoaT5yeQbahfuoPEseQ9fTAQKtIqVtFUrCRwGYKbaQeptthVAGmqLRVDaCtyLcvUdsQcwqZK+slqZR3pGJKg3AHQD0DbEjKZDBUpJdSGVhz3G3UYCbNTTMhHb0kRBuTc3Pv9OPRJBEFeerEoBACRqxJHkb7Yj1EweQgajdtvZjxEeORJDTxSEXvFKDoYW2JtvYc/VgPayXLpyhC1LOhspvzt+NiRk0kNLVq9HE8EkDqY2LhrN0IFrYizR6ez7xCXHeUbW6YVlKgzzO1xpYG/Ig2uPswGp0XwgZHUDTNNNTSg2IngI39VxfFPxZVZVPVyZpkWbUYzemjInhL7VcRFihvsxsbe7YgWFqbPKurWRKumo6hiljNNTKz28b9TiXV8SVo0vSikiPYvrFPToCqgX8PEb4AReurBSGjEp+LgEBefd1avvWPpwacLcQ5W2dNnefzLTJQ00dPl1MVLWstiQPG1/W5PTFPkNRwzDSwDMBmKVIiftHp2Ub6jp035d21/PDuVZ1leVq5h4flqaioJWKprmEzML7gKF26Xtc+7AG0uY8VcSsPkaiOS5e3Ktrh86wPVU6ftuMWOScH5VlcnxqdXzKv1amq6w6zq8Qu4HvPnhvJuNMkq6Onjq8whpK1Y1WWnkRohG1t1FxyHIejBBBLDU9+nmjnQ/WhYP8AZfAUnH9P8d4RzJXuxiiE423+bYN9lx68V3BFUajJcoDENJGHiYA/gkjn6hgnzWBZctq4ybh4JF8OaHGdfBjUMYKZOQEzC1+ZMat9t8Vy6qZ2KaprZlXb/wAP/dXHYjZg9s1r7cu3P3RjsefW6RdcAc3HT4lH9gwD/CSGo+IKOthJjcRKysp0kFWPI4Ofg++i38zj+6MD3woUZMNNKrAFVcXYbC2lrH1BsbuLqsfJ7GuJIBkSTQMyHJczVi0OoKYJBZlkjHjexK8rg22tbNHsLBDqaw9YwRUXDNROkdRnFbHTQTqXi7ScOWta1wCSARiNmdFTUc1qWWmqxqIWQnl4XU8/s9OOigsyPjGai4TpaNaSKljSIoK2qfUsm5JKRjvOeY2Nh1IwR8D6J+GsvYCzRKYSbnYK1l9G2nGdSVmVQhjU0tVmOZPpLyzT6UQAi6qBudtr9PDBz8H1VHPQZhHGqwxCoE8cKNcRrIoIW9ulrYAIzWqheqePMKjMcxmikaMiqm0rdWtyHoPhimzOunq4Y4Dojp4jqSGNbIpta/p8zi+4poZX4rr6ekheaeSftFjiUk3YBgLD0n24KeG/g5aWdK7iUL3u8aONj3j0LsDb0qvt6YDLFjN9J2v1w7lsTtXKFj1GzbAeWN8i4VyCJGWLJ6RS4ILCO7WItzNyPViwEVNFEkSxwJHGAANIAAFvLAfP+iSKose7Lquqjkb2N/zevF5QcN5rm0MdTR0MssbkhZRZEtfcgki/UY1jMqPJswREzNaKVU3UyMoK+u4wh88yOl0x/KuXxBdggqE2HgADtgACn+D3N5XBq56aBTc27QyMN/IDf9GIeaZBScPZ9S0+bVcb0tajSPUlNKxFdtNrnblz8caHJxdw9GTfOqQ/ivq+y+Aj4Q+IsizKHLp6KsSqno6m5jMTWaMgBgSRb6q4CZSNR1h7DgTheke3dbM6yLTBGfItdnPo+zCc94VoMqyHMM3z/MaysruwK64HECAsbCNEUW0km1j09GJDce0GV0tNSSUNXIViGjsQgjC9ALnYW8sCnFPGS8R1tBF8nSihpJO2mpjJvM3QEi4Atfp1OAFMyymfLlolqL9rUUa1ZjNvm0ZmVR6SFv5XGCnhmozPhmMZjSwmqjpdQzChawkhXkWXytpNxy3vcYr86zp+JOKlrZKXsEKJTtEDcKm4G9h1YYvhmdXRce1Bp6WGNz+5o7sSkrBSEL+ZGkG223pwGhKci4vy2OrNLS19PJy7WIF0P4LdQR/jytiiqvg8yYv2mXPV5ZKOtLOSAfQb/bjO8uz7NMkzipr8vo46KOU/O0KlmhHPoTcWN/R6NsWsXwjcRTByseX2ZToKwk6T0vdsASVeScYZZTytQ8RR18Co2qKuj71rb2O+/rGBL4NZV+VKaMEgNKzDp/BbfbhvMONeJmpplnroY1ZCCqUyjYgjzwj4OHJ4loUCW2kfnsQFsMVy6qcexrmDj5Vrtv4c/YMdhvMd81rrbjtz9gx2PPrfOl9wFL2Yna19FBGwB5bKMBmecWVHE1N8Sanipn1hkKsTc2II36G9vZgu4FN0qv8AlqfdGMfp5ZIJIZw1mjZW5+G+N3F1WLk9nQxTtFI0JXvnSd7E23/PhMcfcaQggkXBB354fqisMtXpZwqsSp1dCdj7MWWUUMcsawSfSkj0XPQyK2n+0qY6KKyOB2VZmU6CxCOTsSOY9O49uCrg6ralmqkRygaJGO46MR9h9+KXI5oiktJWX+KzkFtu8hHKRfNSfWCR1xLy6KegzWSCcKziBhqXdX21BgeoIAIOAv6/O6+CvV6GfstaA6kVQ1+RubX6DrhmfNc1lB7XMqtiR0mIxDmkRpYhc3RSrePPCnc3sLFfMYBotUyX7SrnI6gysfz4S1PGfpBm9JJ+3HjFSSDcDxXfHRgg/Nvt4HANvTwkW7KMj+TBOPOxhRlIi5HwGHJDKo7yBgeVsMLMd77C9yAMA7HFCeaLa/1hjyWhppopI4417wIB5WPT34Skotq5enHpfqN1vyvgKehzL4pl7Q1Ua9rThkCkXLG/L7fZiXllK1JCTKLzSntHPKx8PUMQM1h+LZglYsayiU3KtuNQ6/nxPpJzUIJywsPpA8wR0OAi0gE1Tmkylgp7ot5G4+6MW3EjmrmM8d1aeGKZGU8m0gj3g4rcjTXRyysQO0lY7deQ/PifNeSio2J3SIxMfxXNvccA9mcgqPi9ekd1q01v5SLYOPbY/lYHp4ZaWZ6ujSyneSI8j7OnXBJlUYq6Ouy4buv7qgA/DUd5R+MoPrA8cVTnSDJILA9BgKnMZ4ZKVWicESEbDax5nFt8GjE8VU3MDTIN/wAUn9GByvjiWscQABAQbW69cEvwcgrxTRA/gSnb8TEZdVOPYvzGQLmtcu+05+wY7DOab5xmB/4hvzY7GDxG+CPgTlVf8tj+6MZLALEEre6hrW8sa5wHyrP+XR/cGMgKlCtgb6R9mNnF1WLk9iTG1RVrC7HvEJc+HIfZi9pZuxzKqF90hjeM+aMGH7enFNqMbqSg5agbC538fViXFKHzdmF9JjJB62046KHKyEZfn0qgDs+2Yq3Qo249zDFgkrfHKOOZRoTtEU9QCvL0Am49JxJrqP5QyE1igdrDCJWPj2chik9xiPqxX0Mnby5exO/ahX69LH83twDsTv2R1kG7mx5X6Y67Fri3twmRFFEoBBIka7AfS2/745XVSVBs3PbAPHVa7AkejbHgJL90WGEmoa4Gq5Ft/DCibWN7efjgEMpG4wllG2sA3/bpj2SQWtcevDUjalI1WHPw8cA20YEu5ILeYIwzJOInGtWJJIuptc+g4k6mO4sbdXGGn1mxdB154CPIIavVG8hs3lYg4gvUmElSQtQV0yA30zdA/kfHx9N8OVcI1EmArYbNGb+4Yq5w7OqszMFGxOxwF9CjUVLBE6kSBdVr35m/MenD0c7GhkGo6UnN7j8Jb/m92KGnzKeEgHSyDbSy3G/W3j5jE2nzeFKWpjmif50qRpbYEddx7vfgLfKKxqGriq4yfmpAbnqL+/kMJ4yeny6skWlW6zASQC/0Fbc3Hkbj1YoWzJ9LLCgA6E/mwukyiqrPnXJRbi7v19F9zgK6ngMkuqQWQHfe2/QYLPg9t/lfTWFiEl5/i4gy0b0/zAjPZ238CfHFjwGmnjCmG9gkvS31cVy9anHuCTMh++1ff/aGx2PMy/0tX/zh8djC9CQR8B7iu8sviH9gYzBY1UqQbmwuLeX+GNP4CO2YfzCL7mMshfYAqDuCAfH9jjXxf6w8ns8zGD5rtANNvpEHb1Y7JV1VpaQkAIAST5gb+rE5QKqJoiB3trnphVNSrHSzVkakSNdHX6qEbmw8L2646qCXhpBU5ZUUMgF2eWGw3sJYjb+3EPbgSy0djmNLEwsDOrWt574I+GJzDm8wAOkIJRc9Y3V/sVsVecUZouJGgFrxVDjnyUXsfYAcB7MpKaYxfvMTfHKlmIa4HO4F8KgB7JO02BUsSetzjySRi4CDu/hDkPTgF9moUWUgnphgxsZLBNzy2xIC3UC999+WHUDFxvpBPXfAV0iWFmRr38NseMgv39wOVxfri2dbWAvfyO2GpIfpatII8OeArNQ5GynrbYYS4UclLejbEmcoN76B+LviBLK3UWHieWAizFY2LDUDblfz8cRKkmQfRYm23UYto1aQkFkbSOa8vfzw+IdY0stjpN9rE4AYNK0h1aCLbH04l0mWShwzxq6E95XuNvIjBYtB2cKqpVmI6G+GzSK5NwehFjf/ALYDqLK8v0K9PTqHO5CWNvbia1G5a3aWAGwY2PLz/TiFR9rE50sdAP1k2HrxZCUzKdTBL7WHXAQaihcPa0lh1G/2Yf4ViROJIGKkMEcFuY+iccyhJF0nkTe4tc+OJPDhccRQqSNJV/sOK5+tWx7js0Ns1rv5w/247CM1P761v84f7cdjH4b4J+AiF+UdTAD4jFYk+KYzkZTUuFLU0xuB9Q4PMkkjoKVhPSVMskscaujU02lQoAA2Xfe5viwObw/+XTf+nm/Vx1x5Pj5/jNnx/K+WdNQ1kagJTyjw+bP6MTshpi1YKauicRVJCgspsrdD672wYvnMXXLZ/VFP+rhl84hK/wDgKgDw0Tfq4ttv0rqUiUFTQ8RUlRPC6UzyJC7BRuHXQxt6WO+Iuf6aniOWYLIypCiuQpHzmizC/pxePnMa7JSyr+TMPzYjTZyTfTFJ6+1/VxO2/Rq/VJLEq6YxGzEi525X6X/bnhDwOoHZqy7X8ji1GdPaxie3mZP0Y8OcHn2Le2T9XE7L9Gr9V0aur2ZLlhzsd8SuxcAtHt6B+fDvyupBvC1/S9/u48GZRWOpGv8AjOLf2MNn4jUTHRzuLkPbxtfCuwU31uARtuQMKizGlBBeGQ+iSQf3MPGuy1jtSzX62ll/Uw2fhqVU2XgnUCp3sbEG+G2oCoa6AKvIb77cthi+WsykHvUlQB/LSD/68PrV5Gw0tS1ZHP8Az8v/AOeGz8NVDENLGzDWDe/IE3OJwpUL9wtv4729YxeLPw9zNLWH/qy/qYcSfhv/AGSrHolk3/s4bEaqo5I+zVkhjWRwu7qL/wCPuxHEbKO9Ib2tpYXwUdtwwbXpqjyvLL+rhbT8MsBeOpP/AFZD9q4bDVQtptYMq8hdRsT6seCWJrtoZVH1XXYevBUsnCxOox1APnK/6MeluFDuwn3/AN836MTsNdBlQwa7doGU76R/hh3hVW/ylp2Iuuh9/UcF1+ET/rv68/ox0E3CcMwkieaORTs3bYjLPzPCZhZfIXzckZrWW/17/acdhOd1FP8AKc8kM8cscztIpF7gEnY2HPHYz+K1yv/Z"/>
          <p:cNvSpPr>
            <a:spLocks noChangeAspect="1" noChangeArrowheads="1"/>
          </p:cNvSpPr>
          <p:nvPr/>
        </p:nvSpPr>
        <p:spPr bwMode="auto">
          <a:xfrm>
            <a:off x="80963" y="-611188"/>
            <a:ext cx="1485900" cy="11906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74" name="Picture 26" descr="http://listverse.files.wordpress.com/2009/07/gat18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3886200"/>
            <a:ext cx="4953000" cy="29718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115</TotalTime>
  <Words>412</Words>
  <Application>Microsoft Office PowerPoint</Application>
  <PresentationFormat>On-screen Show (4:3)</PresentationFormat>
  <Paragraphs>45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Apex</vt:lpstr>
      <vt:lpstr>Civil war weapons technology</vt:lpstr>
      <vt:lpstr>Swords and knives</vt:lpstr>
      <vt:lpstr>Handguns</vt:lpstr>
      <vt:lpstr>Rifles</vt:lpstr>
      <vt:lpstr>Rifles Continued</vt:lpstr>
      <vt:lpstr>Slide 6</vt:lpstr>
      <vt:lpstr>Cannons</vt:lpstr>
      <vt:lpstr>Grenades</vt:lpstr>
      <vt:lpstr>Rapid fire guns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Civil war weapons technology</dc:title>
  <dc:creator>PVI Student</dc:creator>
  <cp:lastModifiedBy>PV</cp:lastModifiedBy>
  <cp:revision>20</cp:revision>
  <dcterms:created xsi:type="dcterms:W3CDTF">2011-06-01T12:59:28Z</dcterms:created>
  <dcterms:modified xsi:type="dcterms:W3CDTF">2011-06-03T14:03:03Z</dcterms:modified>
</cp:coreProperties>
</file>